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310" r:id="rId4"/>
    <p:sldId id="317" r:id="rId5"/>
    <p:sldId id="322" r:id="rId6"/>
    <p:sldId id="314" r:id="rId7"/>
    <p:sldId id="316" r:id="rId8"/>
    <p:sldId id="312" r:id="rId9"/>
    <p:sldId id="320" r:id="rId10"/>
    <p:sldId id="325" r:id="rId11"/>
    <p:sldId id="324" r:id="rId12"/>
    <p:sldId id="334" r:id="rId13"/>
    <p:sldId id="328" r:id="rId14"/>
    <p:sldId id="329" r:id="rId15"/>
    <p:sldId id="272" r:id="rId16"/>
    <p:sldId id="327" r:id="rId17"/>
    <p:sldId id="330" r:id="rId18"/>
    <p:sldId id="274" r:id="rId19"/>
    <p:sldId id="338" r:id="rId20"/>
    <p:sldId id="332" r:id="rId21"/>
    <p:sldId id="336" r:id="rId22"/>
    <p:sldId id="339" r:id="rId23"/>
    <p:sldId id="341" r:id="rId24"/>
    <p:sldId id="340" r:id="rId25"/>
    <p:sldId id="343" r:id="rId26"/>
  </p:sldIdLst>
  <p:sldSz cx="9144000" cy="6858000" type="screen4x3"/>
  <p:notesSz cx="6858000" cy="9180513"/>
  <p:defaultTextStyle>
    <a:defPPr>
      <a:defRPr lang="en-US"/>
    </a:defPPr>
    <a:lvl1pPr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rgbClr val="000050"/>
        </a:solidFill>
        <a:latin typeface="Arial" panose="020B0604020202020204" pitchFamily="34" charset="0"/>
        <a:ea typeface="+mn-ea"/>
        <a:cs typeface="+mn-cs"/>
      </a:defRPr>
    </a:lvl5pPr>
    <a:lvl6pPr marL="2286000" algn="l" defTabSz="914400" rtl="0" eaLnBrk="1" latinLnBrk="0" hangingPunct="1">
      <a:defRPr kern="1200">
        <a:solidFill>
          <a:srgbClr val="000050"/>
        </a:solidFill>
        <a:latin typeface="Arial" panose="020B0604020202020204" pitchFamily="34" charset="0"/>
        <a:ea typeface="+mn-ea"/>
        <a:cs typeface="+mn-cs"/>
      </a:defRPr>
    </a:lvl6pPr>
    <a:lvl7pPr marL="2743200" algn="l" defTabSz="914400" rtl="0" eaLnBrk="1" latinLnBrk="0" hangingPunct="1">
      <a:defRPr kern="1200">
        <a:solidFill>
          <a:srgbClr val="000050"/>
        </a:solidFill>
        <a:latin typeface="Arial" panose="020B0604020202020204" pitchFamily="34" charset="0"/>
        <a:ea typeface="+mn-ea"/>
        <a:cs typeface="+mn-cs"/>
      </a:defRPr>
    </a:lvl7pPr>
    <a:lvl8pPr marL="3200400" algn="l" defTabSz="914400" rtl="0" eaLnBrk="1" latinLnBrk="0" hangingPunct="1">
      <a:defRPr kern="1200">
        <a:solidFill>
          <a:srgbClr val="000050"/>
        </a:solidFill>
        <a:latin typeface="Arial" panose="020B0604020202020204" pitchFamily="34" charset="0"/>
        <a:ea typeface="+mn-ea"/>
        <a:cs typeface="+mn-cs"/>
      </a:defRPr>
    </a:lvl8pPr>
    <a:lvl9pPr marL="3657600" algn="l" defTabSz="914400" rtl="0" eaLnBrk="1" latinLnBrk="0" hangingPunct="1">
      <a:defRPr kern="1200">
        <a:solidFill>
          <a:srgbClr val="00005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331"/>
    <a:srgbClr val="009B8A"/>
    <a:srgbClr val="A73C96"/>
    <a:srgbClr val="F15F22"/>
    <a:srgbClr val="71AE44"/>
    <a:srgbClr val="7E1022"/>
    <a:srgbClr val="00A1E4"/>
    <a:srgbClr val="71AE3A"/>
    <a:srgbClr val="457115"/>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15620"/>
    <p:restoredTop sz="74684" autoAdjust="0"/>
  </p:normalViewPr>
  <p:slideViewPr>
    <p:cSldViewPr>
      <p:cViewPr varScale="1">
        <p:scale>
          <a:sx n="73" d="100"/>
          <a:sy n="73" d="100"/>
        </p:scale>
        <p:origin x="23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448"/>
    </p:cViewPr>
  </p:sorterViewPr>
  <p:notesViewPr>
    <p:cSldViewPr>
      <p:cViewPr varScale="1">
        <p:scale>
          <a:sx n="82" d="100"/>
          <a:sy n="82" d="100"/>
        </p:scale>
        <p:origin x="-3852" y="-102"/>
      </p:cViewPr>
      <p:guideLst>
        <p:guide orient="horz" pos="2891"/>
        <p:guide pos="2160"/>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200">
                <a:solidFill>
                  <a:schemeClr val="tx1"/>
                </a:solidFill>
              </a:defRPr>
            </a:lvl1pPr>
          </a:lstStyle>
          <a:p>
            <a:pPr>
              <a:defRPr/>
            </a:pPr>
            <a:endParaRPr lang="en-US" altLang="en-US"/>
          </a:p>
        </p:txBody>
      </p:sp>
      <p:sp>
        <p:nvSpPr>
          <p:cNvPr id="93187" name="Rectangle 3"/>
          <p:cNvSpPr>
            <a:spLocks noGrp="1" noChangeArrowheads="1"/>
          </p:cNvSpPr>
          <p:nvPr>
            <p:ph type="dt" sz="quarter" idx="1"/>
          </p:nvPr>
        </p:nvSpPr>
        <p:spPr bwMode="auto">
          <a:xfrm>
            <a:off x="3884613"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solidFill>
                  <a:schemeClr val="tx1"/>
                </a:solidFill>
              </a:defRPr>
            </a:lvl1pPr>
          </a:lstStyle>
          <a:p>
            <a:pPr>
              <a:defRPr/>
            </a:pPr>
            <a:endParaRPr lang="en-US" altLang="en-US"/>
          </a:p>
        </p:txBody>
      </p:sp>
      <p:sp>
        <p:nvSpPr>
          <p:cNvPr id="93188" name="Rectangle 4"/>
          <p:cNvSpPr>
            <a:spLocks noGrp="1" noChangeArrowheads="1"/>
          </p:cNvSpPr>
          <p:nvPr>
            <p:ph type="ftr" sz="quarter" idx="2"/>
          </p:nvPr>
        </p:nvSpPr>
        <p:spPr bwMode="auto">
          <a:xfrm>
            <a:off x="0" y="8720138"/>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FontTx/>
              <a:buNone/>
              <a:defRPr sz="1200">
                <a:solidFill>
                  <a:schemeClr val="tx1"/>
                </a:solidFill>
              </a:defRPr>
            </a:lvl1pPr>
          </a:lstStyle>
          <a:p>
            <a:pPr>
              <a:defRPr/>
            </a:pPr>
            <a:endParaRPr lang="en-US" altLang="en-US"/>
          </a:p>
        </p:txBody>
      </p:sp>
      <p:sp>
        <p:nvSpPr>
          <p:cNvPr id="93189" name="Rectangle 5"/>
          <p:cNvSpPr>
            <a:spLocks noGrp="1" noChangeArrowheads="1"/>
          </p:cNvSpPr>
          <p:nvPr>
            <p:ph type="sldNum" sz="quarter" idx="3"/>
          </p:nvPr>
        </p:nvSpPr>
        <p:spPr bwMode="auto">
          <a:xfrm>
            <a:off x="3884613" y="8720138"/>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0"/>
              </a:spcBef>
              <a:buFontTx/>
              <a:buNone/>
              <a:defRPr sz="1200">
                <a:solidFill>
                  <a:schemeClr val="tx1"/>
                </a:solidFill>
              </a:defRPr>
            </a:lvl1pPr>
          </a:lstStyle>
          <a:p>
            <a:pPr>
              <a:defRPr/>
            </a:pPr>
            <a:fld id="{5FF93FEA-EAF5-4F61-A404-29729A9781BD}" type="slidenum">
              <a:rPr lang="en-US" altLang="en-US"/>
              <a:pPr>
                <a:defRPr/>
              </a:pPr>
              <a:t>‹#›</a:t>
            </a:fld>
            <a:endParaRPr lang="fr-CA" altLang="en-US"/>
          </a:p>
        </p:txBody>
      </p:sp>
    </p:spTree>
    <p:extLst>
      <p:ext uri="{BB962C8B-B14F-4D97-AF65-F5344CB8AC3E}">
        <p14:creationId xmlns:p14="http://schemas.microsoft.com/office/powerpoint/2010/main" val="50061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200">
                <a:latin typeface="Times New Roman" panose="02020603050405020304" pitchFamily="18" charset="0"/>
              </a:defRPr>
            </a:lvl1pPr>
          </a:lstStyle>
          <a:p>
            <a:pPr>
              <a:defRPr/>
            </a:pPr>
            <a:endParaRPr lang="en-US" altLang="en-US"/>
          </a:p>
        </p:txBody>
      </p:sp>
      <p:sp>
        <p:nvSpPr>
          <p:cNvPr id="130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200">
                <a:latin typeface="Times New Roman" panose="02020603050405020304" pitchFamily="18" charset="0"/>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0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30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20000"/>
              </a:spcBef>
              <a:buFontTx/>
              <a:buChar char="•"/>
              <a:defRPr sz="1200">
                <a:latin typeface="Times New Roman" panose="02020603050405020304" pitchFamily="18" charset="0"/>
              </a:defRPr>
            </a:lvl1pPr>
          </a:lstStyle>
          <a:p>
            <a:pPr>
              <a:defRPr/>
            </a:pPr>
            <a:endParaRPr lang="en-US" altLang="en-US"/>
          </a:p>
        </p:txBody>
      </p:sp>
      <p:sp>
        <p:nvSpPr>
          <p:cNvPr id="130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20000"/>
              </a:spcBef>
              <a:buFontTx/>
              <a:buChar char="•"/>
              <a:defRPr sz="1200">
                <a:latin typeface="Times New Roman" panose="02020603050405020304" pitchFamily="18" charset="0"/>
              </a:defRPr>
            </a:lvl1pPr>
          </a:lstStyle>
          <a:p>
            <a:pPr>
              <a:defRPr/>
            </a:pPr>
            <a:fld id="{8128F568-A01F-4173-BAF6-43296F6DEE4A}" type="slidenum">
              <a:rPr lang="en-US" altLang="en-US"/>
              <a:pPr>
                <a:defRPr/>
              </a:pPr>
              <a:t>‹#›</a:t>
            </a:fld>
            <a:endParaRPr lang="fr-CA" altLang="en-US"/>
          </a:p>
        </p:txBody>
      </p:sp>
    </p:spTree>
    <p:extLst>
      <p:ext uri="{BB962C8B-B14F-4D97-AF65-F5344CB8AC3E}">
        <p14:creationId xmlns:p14="http://schemas.microsoft.com/office/powerpoint/2010/main" val="1587487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F34E65A3-D5E1-47D0-99E3-75CB9CF5D364}" type="slidenum">
              <a:rPr lang="en-US" altLang="en-US" smtClean="0">
                <a:latin typeface="Times New Roman" panose="02020603050405020304" pitchFamily="18" charset="0"/>
              </a:rPr>
              <a:pPr/>
              <a:t>1</a:t>
            </a:fld>
            <a:endParaRPr lang="fr-CA" altLang="en-US" smtClean="0">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smtClean="0"/>
              <a:t>	</a:t>
            </a:r>
          </a:p>
        </p:txBody>
      </p:sp>
    </p:spTree>
    <p:extLst>
      <p:ext uri="{BB962C8B-B14F-4D97-AF65-F5344CB8AC3E}">
        <p14:creationId xmlns:p14="http://schemas.microsoft.com/office/powerpoint/2010/main" val="3878496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200C089F-6592-40EB-9311-F977C92D664B}" type="slidenum">
              <a:rPr lang="en-US" altLang="en-US" smtClean="0">
                <a:latin typeface="Times New Roman" panose="02020603050405020304" pitchFamily="18" charset="0"/>
              </a:rPr>
              <a:pPr/>
              <a:t>10</a:t>
            </a:fld>
            <a:endParaRPr lang="fr-CA" altLang="en-US" smtClean="0">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803037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05B53373-B861-48E7-8EB1-17B9F0E1DB81}" type="slidenum">
              <a:rPr lang="en-US" altLang="en-US" smtClean="0">
                <a:latin typeface="Times New Roman" panose="02020603050405020304" pitchFamily="18" charset="0"/>
              </a:rPr>
              <a:pPr/>
              <a:t>11</a:t>
            </a:fld>
            <a:endParaRPr lang="fr-CA" altLang="en-US" smtClean="0">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3124303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DFC6240E-AD41-41AF-A966-9A776674BFC7}" type="slidenum">
              <a:rPr lang="en-US" altLang="en-US" smtClean="0">
                <a:latin typeface="Times New Roman" panose="02020603050405020304" pitchFamily="18" charset="0"/>
              </a:rPr>
              <a:pPr/>
              <a:t>12</a:t>
            </a:fld>
            <a:endParaRPr lang="fr-CA" altLang="en-US" smtClean="0">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938004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5DEB5240-7E9C-4FD4-A5E6-D9D8C4F42BC8}" type="slidenum">
              <a:rPr lang="en-US" altLang="en-US" smtClean="0">
                <a:latin typeface="Times New Roman" panose="02020603050405020304" pitchFamily="18" charset="0"/>
              </a:rPr>
              <a:pPr/>
              <a:t>13</a:t>
            </a:fld>
            <a:endParaRPr lang="fr-CA" altLang="en-US" smtClean="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1223051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0F0E42E4-AA34-4336-BE9D-A509CF46F84C}" type="slidenum">
              <a:rPr lang="en-US" altLang="en-US" smtClean="0">
                <a:latin typeface="Times New Roman" panose="02020603050405020304" pitchFamily="18" charset="0"/>
              </a:rPr>
              <a:pPr/>
              <a:t>14</a:t>
            </a:fld>
            <a:endParaRPr lang="fr-CA" altLang="en-US" smtClean="0">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4270752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D3B2805E-C9C6-4395-9E8A-7D374C6EA8BC}" type="slidenum">
              <a:rPr lang="en-US" altLang="en-US" smtClean="0">
                <a:latin typeface="Times New Roman" panose="02020603050405020304" pitchFamily="18" charset="0"/>
              </a:rPr>
              <a:pPr/>
              <a:t>15</a:t>
            </a:fld>
            <a:endParaRPr lang="fr-CA" altLang="en-US" smtClean="0">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1122057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2CF6FC4B-93DC-42AD-85CE-D43F0A74F523}" type="slidenum">
              <a:rPr lang="en-US" altLang="en-US" smtClean="0">
                <a:latin typeface="Times New Roman" panose="02020603050405020304" pitchFamily="18" charset="0"/>
              </a:rPr>
              <a:pPr/>
              <a:t>16</a:t>
            </a:fld>
            <a:endParaRPr lang="fr-CA" altLang="en-US" smtClean="0">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fr-CA" dirty="0" smtClean="0"/>
          </a:p>
        </p:txBody>
      </p:sp>
    </p:spTree>
    <p:extLst>
      <p:ext uri="{BB962C8B-B14F-4D97-AF65-F5344CB8AC3E}">
        <p14:creationId xmlns:p14="http://schemas.microsoft.com/office/powerpoint/2010/main" val="1091565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CD96DEE0-8D82-494F-BC3E-0F9EB4F26051}" type="slidenum">
              <a:rPr lang="en-US" altLang="en-US" smtClean="0">
                <a:latin typeface="Times New Roman" panose="02020603050405020304" pitchFamily="18" charset="0"/>
              </a:rPr>
              <a:pPr/>
              <a:t>17</a:t>
            </a:fld>
            <a:endParaRPr lang="fr-CA" altLang="en-US" smtClean="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2439401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7547470D-E484-4C3E-8623-B24809D06405}" type="slidenum">
              <a:rPr lang="en-US" altLang="en-US" smtClean="0">
                <a:latin typeface="Times New Roman" panose="02020603050405020304" pitchFamily="18" charset="0"/>
              </a:rPr>
              <a:pPr/>
              <a:t>18</a:t>
            </a:fld>
            <a:endParaRPr lang="fr-CA" altLang="en-US" smtClean="0">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691678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6097389C-44B6-4487-ADF8-799AFF82E895}" type="slidenum">
              <a:rPr lang="en-US" altLang="en-US" smtClean="0">
                <a:latin typeface="Times New Roman" panose="02020603050405020304" pitchFamily="18" charset="0"/>
              </a:rPr>
              <a:pPr/>
              <a:t>19</a:t>
            </a:fld>
            <a:endParaRPr lang="fr-CA" altLang="en-US" smtClean="0">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24448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D9F3C5BC-37AD-427D-95A7-CA9CBF96B3F8}" type="slidenum">
              <a:rPr lang="en-US" altLang="en-US" smtClean="0">
                <a:latin typeface="Times New Roman" panose="02020603050405020304" pitchFamily="18" charset="0"/>
              </a:rPr>
              <a:pPr/>
              <a:t>2</a:t>
            </a:fld>
            <a:endParaRPr lang="fr-CA" altLang="en-US" smtClean="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431198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852A2F08-DA97-4A28-8FF1-E331A3932FF5}" type="slidenum">
              <a:rPr lang="en-US" altLang="en-US" smtClean="0">
                <a:latin typeface="Times New Roman" panose="02020603050405020304" pitchFamily="18" charset="0"/>
              </a:rPr>
              <a:pPr/>
              <a:t>20</a:t>
            </a:fld>
            <a:endParaRPr lang="fr-CA" altLang="en-US" smtClean="0">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049987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F70844B1-9399-40D3-9769-53206A304C74}" type="slidenum">
              <a:rPr lang="en-US" altLang="en-US" smtClean="0">
                <a:latin typeface="Times New Roman" panose="02020603050405020304" pitchFamily="18" charset="0"/>
              </a:rPr>
              <a:pPr/>
              <a:t>21</a:t>
            </a:fld>
            <a:endParaRPr lang="fr-CA" altLang="en-US" smtClean="0">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2197461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B97E2728-DC8C-4850-BC74-09BDC5A56B93}" type="slidenum">
              <a:rPr lang="en-US" altLang="en-US" smtClean="0">
                <a:latin typeface="Times New Roman" panose="02020603050405020304" pitchFamily="18" charset="0"/>
              </a:rPr>
              <a:pPr/>
              <a:t>22</a:t>
            </a:fld>
            <a:endParaRPr lang="fr-CA" altLang="en-US" smtClean="0">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53461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6323D30C-03FD-4539-BF89-CF8DBA40CD3F}" type="slidenum">
              <a:rPr lang="en-US" altLang="en-US" smtClean="0">
                <a:latin typeface="Times New Roman" panose="02020603050405020304" pitchFamily="18" charset="0"/>
              </a:rPr>
              <a:pPr/>
              <a:t>23</a:t>
            </a:fld>
            <a:endParaRPr lang="fr-CA" altLang="en-US" smtClean="0">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4040955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B1D88B4F-F498-4284-9481-EED009F52EAB}" type="slidenum">
              <a:rPr lang="en-US" altLang="en-US" smtClean="0">
                <a:latin typeface="Times New Roman" panose="02020603050405020304" pitchFamily="18" charset="0"/>
              </a:rPr>
              <a:pPr/>
              <a:t>24</a:t>
            </a:fld>
            <a:endParaRPr lang="fr-CA" altLang="en-US" smtClean="0">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2168631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8AADA259-0804-4866-9583-0DB53B68351E}" type="slidenum">
              <a:rPr lang="en-US" altLang="en-US" smtClean="0">
                <a:latin typeface="Times New Roman" panose="02020603050405020304" pitchFamily="18" charset="0"/>
              </a:rPr>
              <a:pPr/>
              <a:t>25</a:t>
            </a:fld>
            <a:endParaRPr lang="fr-CA" altLang="en-US" smtClean="0">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575605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A43D5E87-C411-4F14-8147-80827C551867}" type="slidenum">
              <a:rPr lang="en-US" altLang="en-US" smtClean="0">
                <a:latin typeface="Times New Roman" panose="02020603050405020304" pitchFamily="18" charset="0"/>
              </a:rPr>
              <a:pPr/>
              <a:t>3</a:t>
            </a:fld>
            <a:endParaRPr lang="fr-CA" altLang="en-US" smtClean="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CA" altLang="en-US" smtClean="0"/>
          </a:p>
        </p:txBody>
      </p:sp>
    </p:spTree>
    <p:extLst>
      <p:ext uri="{BB962C8B-B14F-4D97-AF65-F5344CB8AC3E}">
        <p14:creationId xmlns:p14="http://schemas.microsoft.com/office/powerpoint/2010/main" val="70241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4DAD61BE-C40F-4969-B573-2F30E1FBBEF8}" type="slidenum">
              <a:rPr lang="en-US" altLang="en-US" smtClean="0">
                <a:latin typeface="Times New Roman" panose="02020603050405020304" pitchFamily="18" charset="0"/>
              </a:rPr>
              <a:pPr/>
              <a:t>4</a:t>
            </a:fld>
            <a:endParaRPr lang="fr-CA" altLang="en-US" smtClean="0">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47264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A09FE1B0-644F-45D8-9276-AB4EE17BDAD7}" type="slidenum">
              <a:rPr lang="en-US" altLang="en-US" smtClean="0">
                <a:latin typeface="Times New Roman" panose="02020603050405020304" pitchFamily="18" charset="0"/>
              </a:rPr>
              <a:pPr/>
              <a:t>5</a:t>
            </a:fld>
            <a:endParaRPr lang="fr-CA" altLang="en-US" smtClean="0">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82052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6E83FBB0-EFAF-4E03-9785-90B6F6A83115}" type="slidenum">
              <a:rPr lang="en-US" altLang="en-US" smtClean="0">
                <a:latin typeface="Times New Roman" panose="02020603050405020304" pitchFamily="18" charset="0"/>
              </a:rPr>
              <a:pPr/>
              <a:t>6</a:t>
            </a:fld>
            <a:endParaRPr lang="fr-CA" altLang="en-US" smtClean="0">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4239063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BF597DED-773E-4A92-9774-EF3F97EED185}" type="slidenum">
              <a:rPr lang="en-US" altLang="en-US" smtClean="0">
                <a:latin typeface="Times New Roman" panose="02020603050405020304" pitchFamily="18" charset="0"/>
              </a:rPr>
              <a:pPr/>
              <a:t>7</a:t>
            </a:fld>
            <a:endParaRPr lang="fr-CA" altLang="en-US" smtClean="0">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76421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A9D7F4E3-462E-4F86-9C23-727420D36CE0}" type="slidenum">
              <a:rPr lang="en-US" altLang="en-US" smtClean="0">
                <a:latin typeface="Times New Roman" panose="02020603050405020304" pitchFamily="18" charset="0"/>
              </a:rPr>
              <a:pPr/>
              <a:t>8</a:t>
            </a:fld>
            <a:endParaRPr lang="fr-CA" altLang="en-US" smtClean="0">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18206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rgbClr val="000050"/>
                </a:solidFill>
                <a:latin typeface="Arial" panose="020B0604020202020204" pitchFamily="34" charset="0"/>
              </a:defRPr>
            </a:lvl1pPr>
            <a:lvl2pPr marL="742950" indent="-285750">
              <a:defRPr>
                <a:solidFill>
                  <a:srgbClr val="000050"/>
                </a:solidFill>
                <a:latin typeface="Arial" panose="020B0604020202020204" pitchFamily="34" charset="0"/>
              </a:defRPr>
            </a:lvl2pPr>
            <a:lvl3pPr marL="1143000" indent="-228600">
              <a:defRPr>
                <a:solidFill>
                  <a:srgbClr val="000050"/>
                </a:solidFill>
                <a:latin typeface="Arial" panose="020B0604020202020204" pitchFamily="34" charset="0"/>
              </a:defRPr>
            </a:lvl3pPr>
            <a:lvl4pPr marL="1600200" indent="-228600">
              <a:defRPr>
                <a:solidFill>
                  <a:srgbClr val="000050"/>
                </a:solidFill>
                <a:latin typeface="Arial" panose="020B0604020202020204" pitchFamily="34" charset="0"/>
              </a:defRPr>
            </a:lvl4pPr>
            <a:lvl5pPr marL="2057400" indent="-228600">
              <a:defRPr>
                <a:solidFill>
                  <a:srgbClr val="000050"/>
                </a:solidFill>
                <a:latin typeface="Arial" panose="020B0604020202020204" pitchFamily="34" charset="0"/>
              </a:defRPr>
            </a:lvl5pPr>
            <a:lvl6pPr marL="2514600" indent="-228600" eaLnBrk="0" fontAlgn="base" hangingPunct="0">
              <a:spcBef>
                <a:spcPct val="0"/>
              </a:spcBef>
              <a:spcAft>
                <a:spcPct val="0"/>
              </a:spcAft>
              <a:defRPr>
                <a:solidFill>
                  <a:srgbClr val="000050"/>
                </a:solidFill>
                <a:latin typeface="Arial" panose="020B0604020202020204" pitchFamily="34" charset="0"/>
              </a:defRPr>
            </a:lvl6pPr>
            <a:lvl7pPr marL="2971800" indent="-228600" eaLnBrk="0" fontAlgn="base" hangingPunct="0">
              <a:spcBef>
                <a:spcPct val="0"/>
              </a:spcBef>
              <a:spcAft>
                <a:spcPct val="0"/>
              </a:spcAft>
              <a:defRPr>
                <a:solidFill>
                  <a:srgbClr val="000050"/>
                </a:solidFill>
                <a:latin typeface="Arial" panose="020B0604020202020204" pitchFamily="34" charset="0"/>
              </a:defRPr>
            </a:lvl7pPr>
            <a:lvl8pPr marL="3429000" indent="-228600" eaLnBrk="0" fontAlgn="base" hangingPunct="0">
              <a:spcBef>
                <a:spcPct val="0"/>
              </a:spcBef>
              <a:spcAft>
                <a:spcPct val="0"/>
              </a:spcAft>
              <a:defRPr>
                <a:solidFill>
                  <a:srgbClr val="000050"/>
                </a:solidFill>
                <a:latin typeface="Arial" panose="020B0604020202020204" pitchFamily="34" charset="0"/>
              </a:defRPr>
            </a:lvl8pPr>
            <a:lvl9pPr marL="3886200" indent="-228600" eaLnBrk="0" fontAlgn="base" hangingPunct="0">
              <a:spcBef>
                <a:spcPct val="0"/>
              </a:spcBef>
              <a:spcAft>
                <a:spcPct val="0"/>
              </a:spcAft>
              <a:defRPr>
                <a:solidFill>
                  <a:srgbClr val="000050"/>
                </a:solidFill>
                <a:latin typeface="Arial" panose="020B0604020202020204" pitchFamily="34" charset="0"/>
              </a:defRPr>
            </a:lvl9pPr>
          </a:lstStyle>
          <a:p>
            <a:fld id="{ECBBB1AB-5B5B-40E4-A843-C357C235DEAC}" type="slidenum">
              <a:rPr lang="en-US" altLang="en-US" smtClean="0">
                <a:latin typeface="Times New Roman" panose="02020603050405020304" pitchFamily="18" charset="0"/>
              </a:rPr>
              <a:pPr/>
              <a:t>9</a:t>
            </a:fld>
            <a:endParaRPr lang="fr-CA" altLang="en-US" smtClean="0">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4008247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05"/>
          <p:cNvPicPr>
            <a:picLocks noChangeAspect="1"/>
          </p:cNvPicPr>
          <p:nvPr userDrawn="1"/>
        </p:nvPicPr>
        <p:blipFill>
          <a:blip r:embed="rId2" cstate="print">
            <a:extLst>
              <a:ext uri="{28A0092B-C50C-407E-A947-70E740481C1C}">
                <a14:useLocalDpi xmlns:a14="http://schemas.microsoft.com/office/drawing/2010/main" val="0"/>
              </a:ext>
            </a:extLst>
          </a:blip>
          <a:srcRect l="8824" t="11818" r="13725" b="11818"/>
          <a:stretch>
            <a:fillRect/>
          </a:stretch>
        </p:blipFill>
        <p:spPr bwMode="auto">
          <a:xfrm>
            <a:off x="304800" y="304800"/>
            <a:ext cx="32004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600200"/>
            <a:ext cx="7772400" cy="4029755"/>
          </a:xfrm>
        </p:spPr>
        <p:txBody>
          <a:bodyPr/>
          <a:lstStyle>
            <a:lvl1pPr>
              <a:defRPr/>
            </a:lvl1pPr>
          </a:lstStyle>
          <a:p>
            <a:pPr lvl="0"/>
            <a:r>
              <a:rPr lang="en-US" altLang="en-US" noProof="0" smtClean="0"/>
              <a:t>Click to edit Master title style</a:t>
            </a:r>
          </a:p>
        </p:txBody>
      </p:sp>
    </p:spTree>
    <p:extLst>
      <p:ext uri="{BB962C8B-B14F-4D97-AF65-F5344CB8AC3E}">
        <p14:creationId xmlns:p14="http://schemas.microsoft.com/office/powerpoint/2010/main" val="23734987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spcBef>
                <a:spcPct val="20000"/>
              </a:spcBef>
              <a:buFontTx/>
              <a:buChar char="•"/>
              <a:defRPr/>
            </a:lvl1pPr>
          </a:lstStyle>
          <a:p>
            <a:pPr>
              <a:defRPr/>
            </a:pPr>
            <a:r>
              <a:rPr lang="en-US" altLang="en-US"/>
              <a:t>www.opto.ca</a:t>
            </a: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spcBef>
                <a:spcPct val="20000"/>
              </a:spcBef>
              <a:buFontTx/>
              <a:buChar char="•"/>
              <a:defRPr/>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eaLnBrk="1" hangingPunct="1">
              <a:spcBef>
                <a:spcPct val="20000"/>
              </a:spcBef>
              <a:buFontTx/>
              <a:buChar char="•"/>
              <a:defRPr/>
            </a:lvl1pPr>
          </a:lstStyle>
          <a:p>
            <a:pPr>
              <a:defRPr/>
            </a:pPr>
            <a:fld id="{D1269F01-1FC2-4C1B-BAE3-AEC4E5EF7255}" type="slidenum">
              <a:rPr lang="en-US" altLang="en-US"/>
              <a:pPr>
                <a:defRPr/>
              </a:pPr>
              <a:t>‹#›</a:t>
            </a:fld>
            <a:endParaRPr lang="en-US" altLang="en-US"/>
          </a:p>
        </p:txBody>
      </p:sp>
    </p:spTree>
    <p:extLst>
      <p:ext uri="{BB962C8B-B14F-4D97-AF65-F5344CB8AC3E}">
        <p14:creationId xmlns:p14="http://schemas.microsoft.com/office/powerpoint/2010/main" val="163664213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spcBef>
                <a:spcPct val="20000"/>
              </a:spcBef>
              <a:buFontTx/>
              <a:buChar char="•"/>
              <a:defRPr/>
            </a:lvl1pPr>
          </a:lstStyle>
          <a:p>
            <a:pPr>
              <a:defRPr/>
            </a:pPr>
            <a:r>
              <a:rPr lang="en-US" altLang="en-US"/>
              <a:t>www.opto.ca</a:t>
            </a: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spcBef>
                <a:spcPct val="20000"/>
              </a:spcBef>
              <a:buFontTx/>
              <a:buChar char="•"/>
              <a:defRPr/>
            </a:lvl1pPr>
          </a:lstStyle>
          <a:p>
            <a:pPr>
              <a:defRPr/>
            </a:pPr>
            <a:endParaRPr lang="en-US" alt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eaLnBrk="1" hangingPunct="1">
              <a:spcBef>
                <a:spcPct val="20000"/>
              </a:spcBef>
              <a:buFontTx/>
              <a:buChar char="•"/>
              <a:defRPr/>
            </a:lvl1pPr>
          </a:lstStyle>
          <a:p>
            <a:pPr>
              <a:defRPr/>
            </a:pPr>
            <a:fld id="{09247B05-0CBB-4C1E-B5A6-6BD0F4BDE310}" type="slidenum">
              <a:rPr lang="en-US" altLang="en-US"/>
              <a:pPr>
                <a:defRPr/>
              </a:pPr>
              <a:t>‹#›</a:t>
            </a:fld>
            <a:endParaRPr lang="en-US" altLang="en-US"/>
          </a:p>
        </p:txBody>
      </p:sp>
    </p:spTree>
    <p:extLst>
      <p:ext uri="{BB962C8B-B14F-4D97-AF65-F5344CB8AC3E}">
        <p14:creationId xmlns:p14="http://schemas.microsoft.com/office/powerpoint/2010/main" val="38157644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3050" y="241410"/>
            <a:ext cx="4949950" cy="838200"/>
          </a:xfrm>
        </p:spPr>
        <p:txBody>
          <a:bodyPr/>
          <a:lstStyle>
            <a:lvl1pPr>
              <a:defRPr>
                <a:solidFill>
                  <a:srgbClr val="00B0F0"/>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2362200"/>
            <a:ext cx="4038600" cy="3657600"/>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Online Image Placeholder 3"/>
          <p:cNvSpPr>
            <a:spLocks noGrp="1"/>
          </p:cNvSpPr>
          <p:nvPr>
            <p:ph type="clipArt" sz="half" idx="2"/>
          </p:nvPr>
        </p:nvSpPr>
        <p:spPr>
          <a:xfrm>
            <a:off x="4648200" y="2362200"/>
            <a:ext cx="4038600" cy="3657600"/>
          </a:xfrm>
        </p:spPr>
        <p:txBody>
          <a:bodyPr/>
          <a:lstStyle/>
          <a:p>
            <a:pPr lvl="0"/>
            <a:endParaRPr lang="en-US" noProof="0" dirty="0" smtClean="0"/>
          </a:p>
        </p:txBody>
      </p:sp>
    </p:spTree>
    <p:extLst>
      <p:ext uri="{BB962C8B-B14F-4D97-AF65-F5344CB8AC3E}">
        <p14:creationId xmlns:p14="http://schemas.microsoft.com/office/powerpoint/2010/main" val="1550168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10899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1574384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8200" y="313950"/>
            <a:ext cx="4098025"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87412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305574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88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eaLnBrk="1" hangingPunct="1">
              <a:spcBef>
                <a:spcPct val="20000"/>
              </a:spcBef>
              <a:buFontTx/>
              <a:buChar char="•"/>
              <a:defRPr/>
            </a:lvl1pPr>
          </a:lstStyle>
          <a:p>
            <a:pPr>
              <a:defRPr/>
            </a:pPr>
            <a:r>
              <a:rPr lang="en-US" altLang="en-US"/>
              <a:t>www.opto.ca</a:t>
            </a: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eaLnBrk="1" hangingPunct="1">
              <a:spcBef>
                <a:spcPct val="20000"/>
              </a:spcBef>
              <a:buFontTx/>
              <a:buChar char="•"/>
              <a:defRPr/>
            </a:lvl1pPr>
          </a:lstStyle>
          <a:p>
            <a:pPr>
              <a:defRPr/>
            </a:pPr>
            <a:endParaRPr lang="en-US" alt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eaLnBrk="1" hangingPunct="1">
              <a:spcBef>
                <a:spcPct val="20000"/>
              </a:spcBef>
              <a:buFontTx/>
              <a:buChar char="•"/>
              <a:defRPr/>
            </a:lvl1pPr>
          </a:lstStyle>
          <a:p>
            <a:pPr>
              <a:defRPr/>
            </a:pPr>
            <a:fld id="{7F0D2E99-FF95-4D57-9F2C-F3D289677653}" type="slidenum">
              <a:rPr lang="en-US" altLang="en-US"/>
              <a:pPr>
                <a:defRPr/>
              </a:pPr>
              <a:t>‹#›</a:t>
            </a:fld>
            <a:endParaRPr lang="en-US" altLang="en-US"/>
          </a:p>
        </p:txBody>
      </p:sp>
    </p:spTree>
    <p:extLst>
      <p:ext uri="{BB962C8B-B14F-4D97-AF65-F5344CB8AC3E}">
        <p14:creationId xmlns:p14="http://schemas.microsoft.com/office/powerpoint/2010/main" val="98916030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solidFill>
                  <a:srgbClr val="00B0F0"/>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7788" y="987425"/>
            <a:ext cx="4629150" cy="4873625"/>
          </a:xfrm>
        </p:spPr>
        <p:txBody>
          <a:bodyPr/>
          <a:lstStyle>
            <a:lvl1pPr>
              <a:defRPr sz="3200">
                <a:latin typeface="Segoe UI" panose="020B0502040204020203" pitchFamily="34" charset="0"/>
                <a:ea typeface="Segoe UI" panose="020B0502040204020203" pitchFamily="34" charset="0"/>
                <a:cs typeface="Segoe UI" panose="020B0502040204020203" pitchFamily="34" charset="0"/>
              </a:defRPr>
            </a:lvl1pPr>
            <a:lvl2pPr>
              <a:defRPr sz="2800">
                <a:latin typeface="Segoe UI" panose="020B0502040204020203" pitchFamily="34" charset="0"/>
                <a:ea typeface="Segoe UI" panose="020B0502040204020203" pitchFamily="34" charset="0"/>
                <a:cs typeface="Segoe UI" panose="020B0502040204020203" pitchFamily="34" charset="0"/>
              </a:defRPr>
            </a:lvl2pPr>
            <a:lvl3pPr>
              <a:defRPr sz="2400">
                <a:latin typeface="Segoe UI" panose="020B0502040204020203" pitchFamily="34" charset="0"/>
                <a:ea typeface="Segoe UI" panose="020B0502040204020203" pitchFamily="34" charset="0"/>
                <a:cs typeface="Segoe UI" panose="020B0502040204020203" pitchFamily="34" charset="0"/>
              </a:defRPr>
            </a:lvl3pPr>
            <a:lvl4pPr>
              <a:defRPr sz="2000">
                <a:latin typeface="Segoe UI" panose="020B0502040204020203" pitchFamily="34" charset="0"/>
                <a:ea typeface="Segoe UI" panose="020B0502040204020203" pitchFamily="34" charset="0"/>
                <a:cs typeface="Segoe UI" panose="020B0502040204020203" pitchFamily="34" charset="0"/>
              </a:defRPr>
            </a:lvl4pPr>
            <a:lvl5pPr>
              <a:defRPr sz="2000">
                <a:latin typeface="Segoe UI" panose="020B0502040204020203" pitchFamily="34" charset="0"/>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1690033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spcBef>
                <a:spcPct val="20000"/>
              </a:spcBef>
              <a:buFontTx/>
              <a:buChar char="•"/>
              <a:defRPr/>
            </a:lvl1pPr>
          </a:lstStyle>
          <a:p>
            <a:pPr>
              <a:defRPr/>
            </a:pPr>
            <a:r>
              <a:rPr lang="en-US" altLang="en-US"/>
              <a:t>www.opto.ca</a:t>
            </a: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spcBef>
                <a:spcPct val="20000"/>
              </a:spcBef>
              <a:buFontTx/>
              <a:buChar char="•"/>
              <a:defRPr/>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eaLnBrk="1" hangingPunct="1">
              <a:spcBef>
                <a:spcPct val="20000"/>
              </a:spcBef>
              <a:buFontTx/>
              <a:buChar char="•"/>
              <a:defRPr/>
            </a:lvl1pPr>
          </a:lstStyle>
          <a:p>
            <a:pPr>
              <a:defRPr/>
            </a:pPr>
            <a:fld id="{DEFDB001-D334-4CEF-8C70-6CC35A6A3C02}" type="slidenum">
              <a:rPr lang="en-US" altLang="en-US"/>
              <a:pPr>
                <a:defRPr/>
              </a:pPr>
              <a:t>‹#›</a:t>
            </a:fld>
            <a:endParaRPr lang="en-US" altLang="en-US"/>
          </a:p>
        </p:txBody>
      </p:sp>
    </p:spTree>
    <p:extLst>
      <p:ext uri="{BB962C8B-B14F-4D97-AF65-F5344CB8AC3E}">
        <p14:creationId xmlns:p14="http://schemas.microsoft.com/office/powerpoint/2010/main" val="20286015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2362200"/>
            <a:ext cx="8229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7" name="Group 19"/>
          <p:cNvGrpSpPr>
            <a:grpSpLocks/>
          </p:cNvGrpSpPr>
          <p:nvPr userDrawn="1"/>
        </p:nvGrpSpPr>
        <p:grpSpPr bwMode="auto">
          <a:xfrm>
            <a:off x="0" y="0"/>
            <a:ext cx="647700" cy="6713538"/>
            <a:chOff x="0" y="43"/>
            <a:chExt cx="5760" cy="4229"/>
          </a:xfrm>
        </p:grpSpPr>
        <p:sp>
          <p:nvSpPr>
            <p:cNvPr id="1030" name="Line 20"/>
            <p:cNvSpPr>
              <a:spLocks noChangeShapeType="1"/>
            </p:cNvSpPr>
            <p:nvPr userDrawn="1"/>
          </p:nvSpPr>
          <p:spPr bwMode="auto">
            <a:xfrm>
              <a:off x="0" y="420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Line 21"/>
            <p:cNvSpPr>
              <a:spLocks noChangeShapeType="1"/>
            </p:cNvSpPr>
            <p:nvPr userDrawn="1"/>
          </p:nvSpPr>
          <p:spPr bwMode="auto">
            <a:xfrm>
              <a:off x="0" y="423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Line 22"/>
            <p:cNvSpPr>
              <a:spLocks noChangeShapeType="1"/>
            </p:cNvSpPr>
            <p:nvPr userDrawn="1"/>
          </p:nvSpPr>
          <p:spPr bwMode="auto">
            <a:xfrm>
              <a:off x="0" y="427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Line 23"/>
            <p:cNvSpPr>
              <a:spLocks noChangeShapeType="1"/>
            </p:cNvSpPr>
            <p:nvPr userDrawn="1"/>
          </p:nvSpPr>
          <p:spPr bwMode="auto">
            <a:xfrm>
              <a:off x="0" y="411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Line 24"/>
            <p:cNvSpPr>
              <a:spLocks noChangeShapeType="1"/>
            </p:cNvSpPr>
            <p:nvPr userDrawn="1"/>
          </p:nvSpPr>
          <p:spPr bwMode="auto">
            <a:xfrm>
              <a:off x="0" y="406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Line 25"/>
            <p:cNvSpPr>
              <a:spLocks noChangeShapeType="1"/>
            </p:cNvSpPr>
            <p:nvPr userDrawn="1"/>
          </p:nvSpPr>
          <p:spPr bwMode="auto">
            <a:xfrm>
              <a:off x="0" y="415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Line 26"/>
            <p:cNvSpPr>
              <a:spLocks noChangeShapeType="1"/>
            </p:cNvSpPr>
            <p:nvPr userDrawn="1"/>
          </p:nvSpPr>
          <p:spPr bwMode="auto">
            <a:xfrm>
              <a:off x="0" y="366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Line 27"/>
            <p:cNvSpPr>
              <a:spLocks noChangeShapeType="1"/>
            </p:cNvSpPr>
            <p:nvPr userDrawn="1"/>
          </p:nvSpPr>
          <p:spPr bwMode="auto">
            <a:xfrm>
              <a:off x="0" y="363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Line 28"/>
            <p:cNvSpPr>
              <a:spLocks noChangeShapeType="1"/>
            </p:cNvSpPr>
            <p:nvPr userDrawn="1"/>
          </p:nvSpPr>
          <p:spPr bwMode="auto">
            <a:xfrm>
              <a:off x="0" y="402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Line 29"/>
            <p:cNvSpPr>
              <a:spLocks noChangeShapeType="1"/>
            </p:cNvSpPr>
            <p:nvPr userDrawn="1"/>
          </p:nvSpPr>
          <p:spPr bwMode="auto">
            <a:xfrm>
              <a:off x="0" y="389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Line 30"/>
            <p:cNvSpPr>
              <a:spLocks noChangeShapeType="1"/>
            </p:cNvSpPr>
            <p:nvPr userDrawn="1"/>
          </p:nvSpPr>
          <p:spPr bwMode="auto">
            <a:xfrm>
              <a:off x="0" y="381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Line 31"/>
            <p:cNvSpPr>
              <a:spLocks noChangeShapeType="1"/>
            </p:cNvSpPr>
            <p:nvPr userDrawn="1"/>
          </p:nvSpPr>
          <p:spPr bwMode="auto">
            <a:xfrm>
              <a:off x="0" y="399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Line 32"/>
            <p:cNvSpPr>
              <a:spLocks noChangeShapeType="1"/>
            </p:cNvSpPr>
            <p:nvPr userDrawn="1"/>
          </p:nvSpPr>
          <p:spPr bwMode="auto">
            <a:xfrm>
              <a:off x="0" y="368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Line 33"/>
            <p:cNvSpPr>
              <a:spLocks noChangeShapeType="1"/>
            </p:cNvSpPr>
            <p:nvPr userDrawn="1"/>
          </p:nvSpPr>
          <p:spPr bwMode="auto">
            <a:xfrm>
              <a:off x="0" y="374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Line 34"/>
            <p:cNvSpPr>
              <a:spLocks noChangeShapeType="1"/>
            </p:cNvSpPr>
            <p:nvPr userDrawn="1"/>
          </p:nvSpPr>
          <p:spPr bwMode="auto">
            <a:xfrm>
              <a:off x="0" y="393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Line 35"/>
            <p:cNvSpPr>
              <a:spLocks noChangeShapeType="1"/>
            </p:cNvSpPr>
            <p:nvPr userDrawn="1"/>
          </p:nvSpPr>
          <p:spPr bwMode="auto">
            <a:xfrm>
              <a:off x="0" y="391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Line 36"/>
            <p:cNvSpPr>
              <a:spLocks noChangeShapeType="1"/>
            </p:cNvSpPr>
            <p:nvPr userDrawn="1"/>
          </p:nvSpPr>
          <p:spPr bwMode="auto">
            <a:xfrm>
              <a:off x="0" y="351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Line 37"/>
            <p:cNvSpPr>
              <a:spLocks noChangeShapeType="1"/>
            </p:cNvSpPr>
            <p:nvPr userDrawn="1"/>
          </p:nvSpPr>
          <p:spPr bwMode="auto">
            <a:xfrm>
              <a:off x="0" y="354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Line 38"/>
            <p:cNvSpPr>
              <a:spLocks noChangeShapeType="1"/>
            </p:cNvSpPr>
            <p:nvPr userDrawn="1"/>
          </p:nvSpPr>
          <p:spPr bwMode="auto">
            <a:xfrm>
              <a:off x="0" y="357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Line 39"/>
            <p:cNvSpPr>
              <a:spLocks noChangeShapeType="1"/>
            </p:cNvSpPr>
            <p:nvPr userDrawn="1"/>
          </p:nvSpPr>
          <p:spPr bwMode="auto">
            <a:xfrm>
              <a:off x="0" y="342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Line 40"/>
            <p:cNvSpPr>
              <a:spLocks noChangeShapeType="1"/>
            </p:cNvSpPr>
            <p:nvPr userDrawn="1"/>
          </p:nvSpPr>
          <p:spPr bwMode="auto">
            <a:xfrm>
              <a:off x="0" y="337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Line 41"/>
            <p:cNvSpPr>
              <a:spLocks noChangeShapeType="1"/>
            </p:cNvSpPr>
            <p:nvPr userDrawn="1"/>
          </p:nvSpPr>
          <p:spPr bwMode="auto">
            <a:xfrm>
              <a:off x="0" y="346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Line 42"/>
            <p:cNvSpPr>
              <a:spLocks noChangeShapeType="1"/>
            </p:cNvSpPr>
            <p:nvPr userDrawn="1"/>
          </p:nvSpPr>
          <p:spPr bwMode="auto">
            <a:xfrm>
              <a:off x="0" y="297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Line 43"/>
            <p:cNvSpPr>
              <a:spLocks noChangeShapeType="1"/>
            </p:cNvSpPr>
            <p:nvPr userDrawn="1"/>
          </p:nvSpPr>
          <p:spPr bwMode="auto">
            <a:xfrm>
              <a:off x="0" y="294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Line 44"/>
            <p:cNvSpPr>
              <a:spLocks noChangeShapeType="1"/>
            </p:cNvSpPr>
            <p:nvPr userDrawn="1"/>
          </p:nvSpPr>
          <p:spPr bwMode="auto">
            <a:xfrm>
              <a:off x="0" y="332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Line 45"/>
            <p:cNvSpPr>
              <a:spLocks noChangeShapeType="1"/>
            </p:cNvSpPr>
            <p:nvPr userDrawn="1"/>
          </p:nvSpPr>
          <p:spPr bwMode="auto">
            <a:xfrm>
              <a:off x="0" y="320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Line 46"/>
            <p:cNvSpPr>
              <a:spLocks noChangeShapeType="1"/>
            </p:cNvSpPr>
            <p:nvPr userDrawn="1"/>
          </p:nvSpPr>
          <p:spPr bwMode="auto">
            <a:xfrm>
              <a:off x="0" y="312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Line 47"/>
            <p:cNvSpPr>
              <a:spLocks noChangeShapeType="1"/>
            </p:cNvSpPr>
            <p:nvPr userDrawn="1"/>
          </p:nvSpPr>
          <p:spPr bwMode="auto">
            <a:xfrm>
              <a:off x="0" y="330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Line 48"/>
            <p:cNvSpPr>
              <a:spLocks noChangeShapeType="1"/>
            </p:cNvSpPr>
            <p:nvPr userDrawn="1"/>
          </p:nvSpPr>
          <p:spPr bwMode="auto">
            <a:xfrm>
              <a:off x="0" y="299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Line 49"/>
            <p:cNvSpPr>
              <a:spLocks noChangeShapeType="1"/>
            </p:cNvSpPr>
            <p:nvPr userDrawn="1"/>
          </p:nvSpPr>
          <p:spPr bwMode="auto">
            <a:xfrm>
              <a:off x="0" y="304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Line 50"/>
            <p:cNvSpPr>
              <a:spLocks noChangeShapeType="1"/>
            </p:cNvSpPr>
            <p:nvPr userDrawn="1"/>
          </p:nvSpPr>
          <p:spPr bwMode="auto">
            <a:xfrm>
              <a:off x="0" y="324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Line 51"/>
            <p:cNvSpPr>
              <a:spLocks noChangeShapeType="1"/>
            </p:cNvSpPr>
            <p:nvPr userDrawn="1"/>
          </p:nvSpPr>
          <p:spPr bwMode="auto">
            <a:xfrm>
              <a:off x="0" y="322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Line 52"/>
            <p:cNvSpPr>
              <a:spLocks noChangeShapeType="1"/>
            </p:cNvSpPr>
            <p:nvPr userDrawn="1"/>
          </p:nvSpPr>
          <p:spPr bwMode="auto">
            <a:xfrm>
              <a:off x="0" y="283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Line 53"/>
            <p:cNvSpPr>
              <a:spLocks noChangeShapeType="1"/>
            </p:cNvSpPr>
            <p:nvPr userDrawn="1"/>
          </p:nvSpPr>
          <p:spPr bwMode="auto">
            <a:xfrm>
              <a:off x="0" y="275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Line 54"/>
            <p:cNvSpPr>
              <a:spLocks noChangeShapeType="1"/>
            </p:cNvSpPr>
            <p:nvPr userDrawn="1"/>
          </p:nvSpPr>
          <p:spPr bwMode="auto">
            <a:xfrm>
              <a:off x="0" y="267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Line 55"/>
            <p:cNvSpPr>
              <a:spLocks noChangeShapeType="1"/>
            </p:cNvSpPr>
            <p:nvPr userDrawn="1"/>
          </p:nvSpPr>
          <p:spPr bwMode="auto">
            <a:xfrm>
              <a:off x="0" y="287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Line 56"/>
            <p:cNvSpPr>
              <a:spLocks noChangeShapeType="1"/>
            </p:cNvSpPr>
            <p:nvPr userDrawn="1"/>
          </p:nvSpPr>
          <p:spPr bwMode="auto">
            <a:xfrm>
              <a:off x="0" y="285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Line 57"/>
            <p:cNvSpPr>
              <a:spLocks noChangeShapeType="1"/>
            </p:cNvSpPr>
            <p:nvPr userDrawn="1"/>
          </p:nvSpPr>
          <p:spPr bwMode="auto">
            <a:xfrm>
              <a:off x="0" y="255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Line 58"/>
            <p:cNvSpPr>
              <a:spLocks noChangeShapeType="1"/>
            </p:cNvSpPr>
            <p:nvPr userDrawn="1"/>
          </p:nvSpPr>
          <p:spPr bwMode="auto">
            <a:xfrm>
              <a:off x="0" y="259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Line 59"/>
            <p:cNvSpPr>
              <a:spLocks noChangeShapeType="1"/>
            </p:cNvSpPr>
            <p:nvPr userDrawn="1"/>
          </p:nvSpPr>
          <p:spPr bwMode="auto">
            <a:xfrm>
              <a:off x="0" y="262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Line 60"/>
            <p:cNvSpPr>
              <a:spLocks noChangeShapeType="1"/>
            </p:cNvSpPr>
            <p:nvPr userDrawn="1"/>
          </p:nvSpPr>
          <p:spPr bwMode="auto">
            <a:xfrm>
              <a:off x="0" y="246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Line 61"/>
            <p:cNvSpPr>
              <a:spLocks noChangeShapeType="1"/>
            </p:cNvSpPr>
            <p:nvPr userDrawn="1"/>
          </p:nvSpPr>
          <p:spPr bwMode="auto">
            <a:xfrm>
              <a:off x="0" y="241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Line 62"/>
            <p:cNvSpPr>
              <a:spLocks noChangeShapeType="1"/>
            </p:cNvSpPr>
            <p:nvPr userDrawn="1"/>
          </p:nvSpPr>
          <p:spPr bwMode="auto">
            <a:xfrm>
              <a:off x="0" y="250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Line 63"/>
            <p:cNvSpPr>
              <a:spLocks noChangeShapeType="1"/>
            </p:cNvSpPr>
            <p:nvPr userDrawn="1"/>
          </p:nvSpPr>
          <p:spPr bwMode="auto">
            <a:xfrm>
              <a:off x="0" y="237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Line 64"/>
            <p:cNvSpPr>
              <a:spLocks noChangeShapeType="1"/>
            </p:cNvSpPr>
            <p:nvPr userDrawn="1"/>
          </p:nvSpPr>
          <p:spPr bwMode="auto">
            <a:xfrm>
              <a:off x="0" y="224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Line 65"/>
            <p:cNvSpPr>
              <a:spLocks noChangeShapeType="1"/>
            </p:cNvSpPr>
            <p:nvPr userDrawn="1"/>
          </p:nvSpPr>
          <p:spPr bwMode="auto">
            <a:xfrm>
              <a:off x="0" y="235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Line 66"/>
            <p:cNvSpPr>
              <a:spLocks noChangeShapeType="1"/>
            </p:cNvSpPr>
            <p:nvPr userDrawn="1"/>
          </p:nvSpPr>
          <p:spPr bwMode="auto">
            <a:xfrm>
              <a:off x="0" y="229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Line 67"/>
            <p:cNvSpPr>
              <a:spLocks noChangeShapeType="1"/>
            </p:cNvSpPr>
            <p:nvPr userDrawn="1"/>
          </p:nvSpPr>
          <p:spPr bwMode="auto">
            <a:xfrm>
              <a:off x="0" y="226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Line 68"/>
            <p:cNvSpPr>
              <a:spLocks noChangeShapeType="1"/>
            </p:cNvSpPr>
            <p:nvPr userDrawn="1"/>
          </p:nvSpPr>
          <p:spPr bwMode="auto">
            <a:xfrm>
              <a:off x="0" y="213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Line 69"/>
            <p:cNvSpPr>
              <a:spLocks noChangeShapeType="1"/>
            </p:cNvSpPr>
            <p:nvPr userDrawn="1"/>
          </p:nvSpPr>
          <p:spPr bwMode="auto">
            <a:xfrm>
              <a:off x="0" y="216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Line 70"/>
            <p:cNvSpPr>
              <a:spLocks noChangeShapeType="1"/>
            </p:cNvSpPr>
            <p:nvPr userDrawn="1"/>
          </p:nvSpPr>
          <p:spPr bwMode="auto">
            <a:xfrm>
              <a:off x="0" y="219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Line 71"/>
            <p:cNvSpPr>
              <a:spLocks noChangeShapeType="1"/>
            </p:cNvSpPr>
            <p:nvPr userDrawn="1"/>
          </p:nvSpPr>
          <p:spPr bwMode="auto">
            <a:xfrm>
              <a:off x="0" y="204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Line 72"/>
            <p:cNvSpPr>
              <a:spLocks noChangeShapeType="1"/>
            </p:cNvSpPr>
            <p:nvPr userDrawn="1"/>
          </p:nvSpPr>
          <p:spPr bwMode="auto">
            <a:xfrm>
              <a:off x="0" y="199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Line 73"/>
            <p:cNvSpPr>
              <a:spLocks noChangeShapeType="1"/>
            </p:cNvSpPr>
            <p:nvPr userDrawn="1"/>
          </p:nvSpPr>
          <p:spPr bwMode="auto">
            <a:xfrm>
              <a:off x="0" y="208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Line 74"/>
            <p:cNvSpPr>
              <a:spLocks noChangeShapeType="1"/>
            </p:cNvSpPr>
            <p:nvPr userDrawn="1"/>
          </p:nvSpPr>
          <p:spPr bwMode="auto">
            <a:xfrm>
              <a:off x="0" y="159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Line 75"/>
            <p:cNvSpPr>
              <a:spLocks noChangeShapeType="1"/>
            </p:cNvSpPr>
            <p:nvPr userDrawn="1"/>
          </p:nvSpPr>
          <p:spPr bwMode="auto">
            <a:xfrm>
              <a:off x="0" y="156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Line 76"/>
            <p:cNvSpPr>
              <a:spLocks noChangeShapeType="1"/>
            </p:cNvSpPr>
            <p:nvPr userDrawn="1"/>
          </p:nvSpPr>
          <p:spPr bwMode="auto">
            <a:xfrm>
              <a:off x="0" y="194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Line 77"/>
            <p:cNvSpPr>
              <a:spLocks noChangeShapeType="1"/>
            </p:cNvSpPr>
            <p:nvPr userDrawn="1"/>
          </p:nvSpPr>
          <p:spPr bwMode="auto">
            <a:xfrm>
              <a:off x="0" y="182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Line 78"/>
            <p:cNvSpPr>
              <a:spLocks noChangeShapeType="1"/>
            </p:cNvSpPr>
            <p:nvPr userDrawn="1"/>
          </p:nvSpPr>
          <p:spPr bwMode="auto">
            <a:xfrm>
              <a:off x="0" y="174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Line 79"/>
            <p:cNvSpPr>
              <a:spLocks noChangeShapeType="1"/>
            </p:cNvSpPr>
            <p:nvPr userDrawn="1"/>
          </p:nvSpPr>
          <p:spPr bwMode="auto">
            <a:xfrm>
              <a:off x="0" y="192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Line 80"/>
            <p:cNvSpPr>
              <a:spLocks noChangeShapeType="1"/>
            </p:cNvSpPr>
            <p:nvPr userDrawn="1"/>
          </p:nvSpPr>
          <p:spPr bwMode="auto">
            <a:xfrm>
              <a:off x="0" y="161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Line 81"/>
            <p:cNvSpPr>
              <a:spLocks noChangeShapeType="1"/>
            </p:cNvSpPr>
            <p:nvPr userDrawn="1"/>
          </p:nvSpPr>
          <p:spPr bwMode="auto">
            <a:xfrm>
              <a:off x="0" y="166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Line 82"/>
            <p:cNvSpPr>
              <a:spLocks noChangeShapeType="1"/>
            </p:cNvSpPr>
            <p:nvPr userDrawn="1"/>
          </p:nvSpPr>
          <p:spPr bwMode="auto">
            <a:xfrm>
              <a:off x="0" y="186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Line 83"/>
            <p:cNvSpPr>
              <a:spLocks noChangeShapeType="1"/>
            </p:cNvSpPr>
            <p:nvPr userDrawn="1"/>
          </p:nvSpPr>
          <p:spPr bwMode="auto">
            <a:xfrm>
              <a:off x="0" y="184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Line 84"/>
            <p:cNvSpPr>
              <a:spLocks noChangeShapeType="1"/>
            </p:cNvSpPr>
            <p:nvPr userDrawn="1"/>
          </p:nvSpPr>
          <p:spPr bwMode="auto">
            <a:xfrm>
              <a:off x="0" y="143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Line 85"/>
            <p:cNvSpPr>
              <a:spLocks noChangeShapeType="1"/>
            </p:cNvSpPr>
            <p:nvPr userDrawn="1"/>
          </p:nvSpPr>
          <p:spPr bwMode="auto">
            <a:xfrm>
              <a:off x="0" y="147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Line 86"/>
            <p:cNvSpPr>
              <a:spLocks noChangeShapeType="1"/>
            </p:cNvSpPr>
            <p:nvPr userDrawn="1"/>
          </p:nvSpPr>
          <p:spPr bwMode="auto">
            <a:xfrm>
              <a:off x="0" y="150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Line 87"/>
            <p:cNvSpPr>
              <a:spLocks noChangeShapeType="1"/>
            </p:cNvSpPr>
            <p:nvPr userDrawn="1"/>
          </p:nvSpPr>
          <p:spPr bwMode="auto">
            <a:xfrm>
              <a:off x="0" y="134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8" name="Line 88"/>
            <p:cNvSpPr>
              <a:spLocks noChangeShapeType="1"/>
            </p:cNvSpPr>
            <p:nvPr userDrawn="1"/>
          </p:nvSpPr>
          <p:spPr bwMode="auto">
            <a:xfrm>
              <a:off x="0" y="139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Line 89"/>
            <p:cNvSpPr>
              <a:spLocks noChangeShapeType="1"/>
            </p:cNvSpPr>
            <p:nvPr userDrawn="1"/>
          </p:nvSpPr>
          <p:spPr bwMode="auto">
            <a:xfrm>
              <a:off x="0" y="101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Line 90"/>
            <p:cNvSpPr>
              <a:spLocks noChangeShapeType="1"/>
            </p:cNvSpPr>
            <p:nvPr userDrawn="1"/>
          </p:nvSpPr>
          <p:spPr bwMode="auto">
            <a:xfrm>
              <a:off x="0" y="98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Line 91"/>
            <p:cNvSpPr>
              <a:spLocks noChangeShapeType="1"/>
            </p:cNvSpPr>
            <p:nvPr userDrawn="1"/>
          </p:nvSpPr>
          <p:spPr bwMode="auto">
            <a:xfrm>
              <a:off x="0" y="124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Line 92"/>
            <p:cNvSpPr>
              <a:spLocks noChangeShapeType="1"/>
            </p:cNvSpPr>
            <p:nvPr userDrawn="1"/>
          </p:nvSpPr>
          <p:spPr bwMode="auto">
            <a:xfrm>
              <a:off x="0" y="116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Line 93"/>
            <p:cNvSpPr>
              <a:spLocks noChangeShapeType="1"/>
            </p:cNvSpPr>
            <p:nvPr userDrawn="1"/>
          </p:nvSpPr>
          <p:spPr bwMode="auto">
            <a:xfrm>
              <a:off x="0" y="103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Line 94"/>
            <p:cNvSpPr>
              <a:spLocks noChangeShapeType="1"/>
            </p:cNvSpPr>
            <p:nvPr userDrawn="1"/>
          </p:nvSpPr>
          <p:spPr bwMode="auto">
            <a:xfrm>
              <a:off x="0" y="109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Line 95"/>
            <p:cNvSpPr>
              <a:spLocks noChangeShapeType="1"/>
            </p:cNvSpPr>
            <p:nvPr userDrawn="1"/>
          </p:nvSpPr>
          <p:spPr bwMode="auto">
            <a:xfrm>
              <a:off x="0" y="128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Line 96"/>
            <p:cNvSpPr>
              <a:spLocks noChangeShapeType="1"/>
            </p:cNvSpPr>
            <p:nvPr userDrawn="1"/>
          </p:nvSpPr>
          <p:spPr bwMode="auto">
            <a:xfrm>
              <a:off x="0" y="126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Line 97"/>
            <p:cNvSpPr>
              <a:spLocks noChangeShapeType="1"/>
            </p:cNvSpPr>
            <p:nvPr userDrawn="1"/>
          </p:nvSpPr>
          <p:spPr bwMode="auto">
            <a:xfrm>
              <a:off x="0" y="86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Line 98"/>
            <p:cNvSpPr>
              <a:spLocks noChangeShapeType="1"/>
            </p:cNvSpPr>
            <p:nvPr userDrawn="1"/>
          </p:nvSpPr>
          <p:spPr bwMode="auto">
            <a:xfrm>
              <a:off x="0" y="89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Line 99"/>
            <p:cNvSpPr>
              <a:spLocks noChangeShapeType="1"/>
            </p:cNvSpPr>
            <p:nvPr userDrawn="1"/>
          </p:nvSpPr>
          <p:spPr bwMode="auto">
            <a:xfrm>
              <a:off x="0" y="92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Line 100"/>
            <p:cNvSpPr>
              <a:spLocks noChangeShapeType="1"/>
            </p:cNvSpPr>
            <p:nvPr userDrawn="1"/>
          </p:nvSpPr>
          <p:spPr bwMode="auto">
            <a:xfrm>
              <a:off x="0" y="77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Line 101"/>
            <p:cNvSpPr>
              <a:spLocks noChangeShapeType="1"/>
            </p:cNvSpPr>
            <p:nvPr userDrawn="1"/>
          </p:nvSpPr>
          <p:spPr bwMode="auto">
            <a:xfrm>
              <a:off x="0" y="81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Line 102"/>
            <p:cNvSpPr>
              <a:spLocks noChangeShapeType="1"/>
            </p:cNvSpPr>
            <p:nvPr userDrawn="1"/>
          </p:nvSpPr>
          <p:spPr bwMode="auto">
            <a:xfrm>
              <a:off x="0" y="71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Line 103"/>
            <p:cNvSpPr>
              <a:spLocks noChangeShapeType="1"/>
            </p:cNvSpPr>
            <p:nvPr userDrawn="1"/>
          </p:nvSpPr>
          <p:spPr bwMode="auto">
            <a:xfrm>
              <a:off x="0" y="646"/>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Line 104"/>
            <p:cNvSpPr>
              <a:spLocks noChangeShapeType="1"/>
            </p:cNvSpPr>
            <p:nvPr userDrawn="1"/>
          </p:nvSpPr>
          <p:spPr bwMode="auto">
            <a:xfrm>
              <a:off x="0" y="52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Line 105"/>
            <p:cNvSpPr>
              <a:spLocks noChangeShapeType="1"/>
            </p:cNvSpPr>
            <p:nvPr userDrawn="1"/>
          </p:nvSpPr>
          <p:spPr bwMode="auto">
            <a:xfrm>
              <a:off x="0" y="55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Line 106"/>
            <p:cNvSpPr>
              <a:spLocks noChangeShapeType="1"/>
            </p:cNvSpPr>
            <p:nvPr userDrawn="1"/>
          </p:nvSpPr>
          <p:spPr bwMode="auto">
            <a:xfrm>
              <a:off x="0" y="59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Line 107"/>
            <p:cNvSpPr>
              <a:spLocks noChangeShapeType="1"/>
            </p:cNvSpPr>
            <p:nvPr userDrawn="1"/>
          </p:nvSpPr>
          <p:spPr bwMode="auto">
            <a:xfrm>
              <a:off x="0" y="43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Line 108"/>
            <p:cNvSpPr>
              <a:spLocks noChangeShapeType="1"/>
            </p:cNvSpPr>
            <p:nvPr userDrawn="1"/>
          </p:nvSpPr>
          <p:spPr bwMode="auto">
            <a:xfrm>
              <a:off x="0" y="384"/>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Line 109"/>
            <p:cNvSpPr>
              <a:spLocks noChangeShapeType="1"/>
            </p:cNvSpPr>
            <p:nvPr userDrawn="1"/>
          </p:nvSpPr>
          <p:spPr bwMode="auto">
            <a:xfrm>
              <a:off x="0" y="477"/>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Line 110"/>
            <p:cNvSpPr>
              <a:spLocks noChangeShapeType="1"/>
            </p:cNvSpPr>
            <p:nvPr userDrawn="1"/>
          </p:nvSpPr>
          <p:spPr bwMode="auto">
            <a:xfrm>
              <a:off x="0" y="339"/>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Line 111"/>
            <p:cNvSpPr>
              <a:spLocks noChangeShapeType="1"/>
            </p:cNvSpPr>
            <p:nvPr userDrawn="1"/>
          </p:nvSpPr>
          <p:spPr bwMode="auto">
            <a:xfrm>
              <a:off x="0" y="31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Line 112"/>
            <p:cNvSpPr>
              <a:spLocks noChangeShapeType="1"/>
            </p:cNvSpPr>
            <p:nvPr userDrawn="1"/>
          </p:nvSpPr>
          <p:spPr bwMode="auto">
            <a:xfrm>
              <a:off x="0" y="258"/>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Line 113"/>
            <p:cNvSpPr>
              <a:spLocks noChangeShapeType="1"/>
            </p:cNvSpPr>
            <p:nvPr userDrawn="1"/>
          </p:nvSpPr>
          <p:spPr bwMode="auto">
            <a:xfrm>
              <a:off x="0" y="70"/>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Line 114"/>
            <p:cNvSpPr>
              <a:spLocks noChangeShapeType="1"/>
            </p:cNvSpPr>
            <p:nvPr userDrawn="1"/>
          </p:nvSpPr>
          <p:spPr bwMode="auto">
            <a:xfrm>
              <a:off x="0" y="43"/>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Line 115"/>
            <p:cNvSpPr>
              <a:spLocks noChangeShapeType="1"/>
            </p:cNvSpPr>
            <p:nvPr userDrawn="1"/>
          </p:nvSpPr>
          <p:spPr bwMode="auto">
            <a:xfrm>
              <a:off x="0" y="91"/>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 name="Line 116"/>
            <p:cNvSpPr>
              <a:spLocks noChangeShapeType="1"/>
            </p:cNvSpPr>
            <p:nvPr userDrawn="1"/>
          </p:nvSpPr>
          <p:spPr bwMode="auto">
            <a:xfrm>
              <a:off x="0" y="145"/>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Line 117"/>
            <p:cNvSpPr>
              <a:spLocks noChangeShapeType="1"/>
            </p:cNvSpPr>
            <p:nvPr userDrawn="1"/>
          </p:nvSpPr>
          <p:spPr bwMode="auto">
            <a:xfrm>
              <a:off x="0" y="202"/>
              <a:ext cx="57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66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8" name="Rectangle 2"/>
          <p:cNvSpPr>
            <a:spLocks noGrp="1" noChangeArrowheads="1"/>
          </p:cNvSpPr>
          <p:nvPr>
            <p:ph type="title"/>
          </p:nvPr>
        </p:nvSpPr>
        <p:spPr bwMode="auto">
          <a:xfrm>
            <a:off x="4794250" y="314325"/>
            <a:ext cx="39512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9" name="Picture 105"/>
          <p:cNvPicPr>
            <a:picLocks noChangeAspect="1"/>
          </p:cNvPicPr>
          <p:nvPr userDrawn="1"/>
        </p:nvPicPr>
        <p:blipFill>
          <a:blip r:embed="rId14" cstate="print">
            <a:extLst>
              <a:ext uri="{28A0092B-C50C-407E-A947-70E740481C1C}">
                <a14:useLocalDpi xmlns:a14="http://schemas.microsoft.com/office/drawing/2010/main" val="0"/>
              </a:ext>
            </a:extLst>
          </a:blip>
          <a:srcRect l="8824" t="11818" r="13725" b="11818"/>
          <a:stretch>
            <a:fillRect/>
          </a:stretch>
        </p:blipFill>
        <p:spPr bwMode="auto">
          <a:xfrm>
            <a:off x="304800" y="304800"/>
            <a:ext cx="32004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timing>
    <p:tnLst>
      <p:par>
        <p:cTn id="1" dur="indefinite" restart="never" nodeType="tmRoot"/>
      </p:par>
    </p:tnLst>
  </p:timing>
  <p:hf sldNum="0" hdr="0" ftr="0"/>
  <p:txStyles>
    <p:titleStyle>
      <a:lvl1pPr algn="ctr" rtl="0" eaLnBrk="0" fontAlgn="base" hangingPunct="0">
        <a:spcBef>
          <a:spcPct val="0"/>
        </a:spcBef>
        <a:spcAft>
          <a:spcPct val="0"/>
        </a:spcAft>
        <a:defRPr sz="2800" kern="1200">
          <a:solidFill>
            <a:srgbClr val="00B0F0"/>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2pPr>
      <a:lvl3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3pPr>
      <a:lvl4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4pPr>
      <a:lvl5pPr algn="ctr" rtl="0" eaLnBrk="0" fontAlgn="base" hangingPunct="0">
        <a:spcBef>
          <a:spcPct val="0"/>
        </a:spcBef>
        <a:spcAft>
          <a:spcPct val="0"/>
        </a:spcAft>
        <a:defRPr sz="2800">
          <a:solidFill>
            <a:srgbClr val="00B0F0"/>
          </a:solidFill>
          <a:latin typeface="Segoe UI" panose="020B0502040204020203" pitchFamily="34" charset="0"/>
          <a:cs typeface="Segoe UI" panose="020B0502040204020203" pitchFamily="34" charset="0"/>
        </a:defRPr>
      </a:lvl5pPr>
      <a:lvl6pPr marL="457200" algn="ctr" rtl="0" fontAlgn="base">
        <a:spcBef>
          <a:spcPct val="0"/>
        </a:spcBef>
        <a:spcAft>
          <a:spcPct val="0"/>
        </a:spcAft>
        <a:defRPr sz="4000">
          <a:solidFill>
            <a:srgbClr val="666600"/>
          </a:solidFill>
          <a:latin typeface="Arial" panose="020B0604020202020204" pitchFamily="34" charset="0"/>
        </a:defRPr>
      </a:lvl6pPr>
      <a:lvl7pPr marL="914400" algn="ctr" rtl="0" fontAlgn="base">
        <a:spcBef>
          <a:spcPct val="0"/>
        </a:spcBef>
        <a:spcAft>
          <a:spcPct val="0"/>
        </a:spcAft>
        <a:defRPr sz="4000">
          <a:solidFill>
            <a:srgbClr val="666600"/>
          </a:solidFill>
          <a:latin typeface="Arial" panose="020B0604020202020204" pitchFamily="34" charset="0"/>
        </a:defRPr>
      </a:lvl7pPr>
      <a:lvl8pPr marL="1371600" algn="ctr" rtl="0" fontAlgn="base">
        <a:spcBef>
          <a:spcPct val="0"/>
        </a:spcBef>
        <a:spcAft>
          <a:spcPct val="0"/>
        </a:spcAft>
        <a:defRPr sz="4000">
          <a:solidFill>
            <a:srgbClr val="666600"/>
          </a:solidFill>
          <a:latin typeface="Arial" panose="020B0604020202020204" pitchFamily="34" charset="0"/>
        </a:defRPr>
      </a:lvl8pPr>
      <a:lvl9pPr marL="1828800" algn="ctr" rtl="0" fontAlgn="base">
        <a:spcBef>
          <a:spcPct val="0"/>
        </a:spcBef>
        <a:spcAft>
          <a:spcPct val="0"/>
        </a:spcAft>
        <a:defRPr sz="4000">
          <a:solidFill>
            <a:srgbClr val="6666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0" fontAlgn="base" hangingPunct="0">
        <a:spcBef>
          <a:spcPct val="20000"/>
        </a:spcBef>
        <a:spcAft>
          <a:spcPct val="0"/>
        </a:spcAft>
        <a:buChar char="–"/>
        <a:defRPr sz="28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0" fontAlgn="base" hangingPunct="0">
        <a:spcBef>
          <a:spcPct val="20000"/>
        </a:spcBef>
        <a:spcAft>
          <a:spcPct val="0"/>
        </a:spcAft>
        <a:buChar char="•"/>
        <a:defRPr sz="24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595" b="3560"/>
          <a:stretch/>
        </p:blipFill>
        <p:spPr>
          <a:xfrm>
            <a:off x="18300" y="1076254"/>
            <a:ext cx="9144000" cy="5781745"/>
          </a:xfrm>
          <a:prstGeom prst="rect">
            <a:avLst/>
          </a:prstGeom>
        </p:spPr>
      </p:pic>
      <p:sp>
        <p:nvSpPr>
          <p:cNvPr id="7" name="Round Diagonal Corner Rectangle 6"/>
          <p:cNvSpPr/>
          <p:nvPr/>
        </p:nvSpPr>
        <p:spPr>
          <a:xfrm>
            <a:off x="4876800" y="3733800"/>
            <a:ext cx="4114800" cy="693738"/>
          </a:xfrm>
          <a:prstGeom prst="round2DiagRect">
            <a:avLst/>
          </a:prstGeom>
          <a:solidFill>
            <a:srgbClr val="60933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20000"/>
              </a:spcBef>
              <a:defRPr/>
            </a:pPr>
            <a:r>
              <a:rPr lang="fr-CA" sz="2000" dirty="0">
                <a:latin typeface="Segoe UI" panose="020B0502040204020203" pitchFamily="34" charset="0"/>
              </a:rPr>
              <a:t>PRÉSENTATION</a:t>
            </a:r>
          </a:p>
        </p:txBody>
      </p:sp>
      <p:sp>
        <p:nvSpPr>
          <p:cNvPr id="8" name="Round Diagonal Corner Rectangle 7"/>
          <p:cNvSpPr/>
          <p:nvPr/>
        </p:nvSpPr>
        <p:spPr>
          <a:xfrm>
            <a:off x="4876800" y="4506913"/>
            <a:ext cx="4092575" cy="1360487"/>
          </a:xfrm>
          <a:prstGeom prst="round2DiagRect">
            <a:avLst/>
          </a:prstGeom>
          <a:solidFill>
            <a:srgbClr val="009B8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20000"/>
              </a:spcBef>
              <a:defRPr/>
            </a:pPr>
            <a:r>
              <a:rPr lang="fr-CA" sz="2800" dirty="0">
                <a:latin typeface="Segoe UI" panose="020B0502040204020203" pitchFamily="34" charset="0"/>
              </a:rPr>
              <a:t>Une carrière en optométrie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50"/>
                </a:solidFill>
                <a:latin typeface="Segoe UI" panose="020B0502040204020203" pitchFamily="34" charset="0"/>
                <a:cs typeface="Segoe UI" panose="020B0502040204020203" pitchFamily="34" charset="0"/>
              </a:defRPr>
            </a:lvl1pPr>
            <a:lvl2pPr marL="742950" indent="-285750">
              <a:spcBef>
                <a:spcPct val="20000"/>
              </a:spcBef>
              <a:buChar char="–"/>
              <a:defRPr sz="2800">
                <a:solidFill>
                  <a:srgbClr val="000050"/>
                </a:solidFill>
                <a:latin typeface="Segoe UI" panose="020B0502040204020203" pitchFamily="34" charset="0"/>
                <a:cs typeface="Segoe UI" panose="020B0502040204020203" pitchFamily="34" charset="0"/>
              </a:defRPr>
            </a:lvl2pPr>
            <a:lvl3pPr marL="1143000" indent="-228600">
              <a:spcBef>
                <a:spcPct val="20000"/>
              </a:spcBef>
              <a:buChar char="•"/>
              <a:defRPr sz="2400">
                <a:solidFill>
                  <a:srgbClr val="000050"/>
                </a:solidFill>
                <a:latin typeface="Segoe UI" panose="020B0502040204020203" pitchFamily="34" charset="0"/>
                <a:cs typeface="Segoe UI" panose="020B0502040204020203" pitchFamily="34" charset="0"/>
              </a:defRPr>
            </a:lvl3pPr>
            <a:lvl4pPr marL="1600200" indent="-228600">
              <a:spcBef>
                <a:spcPct val="20000"/>
              </a:spcBef>
              <a:buChar char="–"/>
              <a:defRPr sz="2000">
                <a:solidFill>
                  <a:srgbClr val="000050"/>
                </a:solidFill>
                <a:latin typeface="Segoe UI" panose="020B0502040204020203" pitchFamily="34" charset="0"/>
                <a:cs typeface="Segoe UI" panose="020B0502040204020203" pitchFamily="34" charset="0"/>
              </a:defRPr>
            </a:lvl4pPr>
            <a:lvl5pPr marL="2057400" indent="-228600">
              <a:spcBef>
                <a:spcPct val="20000"/>
              </a:spcBef>
              <a:buChar char="»"/>
              <a:defRPr sz="2000">
                <a:solidFill>
                  <a:srgbClr val="000050"/>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9pPr>
          </a:lstStyle>
          <a:p>
            <a:pPr eaLnBrk="1" hangingPunct="1"/>
            <a:r>
              <a:rPr lang="fr-CA" altLang="en-US" sz="1800">
                <a:latin typeface="Arial" panose="020B0604020202020204" pitchFamily="34" charset="0"/>
              </a:rPr>
              <a:t>www.opto.ca</a:t>
            </a:r>
          </a:p>
        </p:txBody>
      </p:sp>
      <p:sp>
        <p:nvSpPr>
          <p:cNvPr id="34819" name="Rectangle 2"/>
          <p:cNvSpPr>
            <a:spLocks noGrp="1" noChangeArrowheads="1"/>
          </p:cNvSpPr>
          <p:nvPr>
            <p:ph type="title"/>
          </p:nvPr>
        </p:nvSpPr>
        <p:spPr>
          <a:xfrm>
            <a:off x="4724400" y="88900"/>
            <a:ext cx="4354513" cy="1219200"/>
          </a:xfrm>
        </p:spPr>
        <p:txBody>
          <a:bodyPr/>
          <a:lstStyle/>
          <a:p>
            <a:pPr eaLnBrk="1" hangingPunct="1"/>
            <a:r>
              <a:rPr lang="fr-CA" smtClean="0"/>
              <a:t>Que font les optométristes?</a:t>
            </a:r>
            <a:endParaRPr lang="fr-CA" altLang="en-US" smtClean="0"/>
          </a:p>
        </p:txBody>
      </p:sp>
      <p:pic>
        <p:nvPicPr>
          <p:cNvPr id="34820" name="Picture 4"/>
          <p:cNvPicPr>
            <a:picLocks noChangeAspect="1"/>
          </p:cNvPicPr>
          <p:nvPr/>
        </p:nvPicPr>
        <p:blipFill>
          <a:blip r:embed="rId3" cstate="print">
            <a:extLst>
              <a:ext uri="{28A0092B-C50C-407E-A947-70E740481C1C}">
                <a14:useLocalDpi xmlns:a14="http://schemas.microsoft.com/office/drawing/2010/main" val="0"/>
              </a:ext>
            </a:extLst>
          </a:blip>
          <a:srcRect l="13718" t="24710" r="10364" b="11258"/>
          <a:stretch>
            <a:fillRect/>
          </a:stretch>
        </p:blipFill>
        <p:spPr bwMode="auto">
          <a:xfrm>
            <a:off x="-1588" y="1366838"/>
            <a:ext cx="9126538"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3"/>
          <p:cNvSpPr txBox="1">
            <a:spLocks noChangeArrowheads="1"/>
          </p:cNvSpPr>
          <p:nvPr/>
        </p:nvSpPr>
        <p:spPr bwMode="auto">
          <a:xfrm>
            <a:off x="0" y="1366838"/>
            <a:ext cx="9124950" cy="5491162"/>
          </a:xfrm>
          <a:prstGeom prst="rect">
            <a:avLst/>
          </a:prstGeom>
          <a:solidFill>
            <a:srgbClr val="0070C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50"/>
                </a:solidFill>
                <a:latin typeface="Segoe UI" panose="020B0502040204020203" pitchFamily="34" charset="0"/>
                <a:cs typeface="Segoe UI" panose="020B0502040204020203" pitchFamily="34" charset="0"/>
              </a:defRPr>
            </a:lvl1pPr>
            <a:lvl2pPr marL="742950" indent="-285750">
              <a:spcBef>
                <a:spcPct val="20000"/>
              </a:spcBef>
              <a:buChar char="–"/>
              <a:defRPr sz="2800">
                <a:solidFill>
                  <a:srgbClr val="000050"/>
                </a:solidFill>
                <a:latin typeface="Segoe UI" panose="020B0502040204020203" pitchFamily="34" charset="0"/>
                <a:cs typeface="Segoe UI" panose="020B0502040204020203" pitchFamily="34" charset="0"/>
              </a:defRPr>
            </a:lvl2pPr>
            <a:lvl3pPr marL="1143000" indent="-228600">
              <a:spcBef>
                <a:spcPct val="20000"/>
              </a:spcBef>
              <a:buChar char="•"/>
              <a:defRPr sz="2400">
                <a:solidFill>
                  <a:srgbClr val="000050"/>
                </a:solidFill>
                <a:latin typeface="Segoe UI" panose="020B0502040204020203" pitchFamily="34" charset="0"/>
                <a:cs typeface="Segoe UI" panose="020B0502040204020203" pitchFamily="34" charset="0"/>
              </a:defRPr>
            </a:lvl3pPr>
            <a:lvl4pPr marL="1600200" indent="-228600">
              <a:spcBef>
                <a:spcPct val="20000"/>
              </a:spcBef>
              <a:buChar char="–"/>
              <a:defRPr sz="2000">
                <a:solidFill>
                  <a:srgbClr val="000050"/>
                </a:solidFill>
                <a:latin typeface="Segoe UI" panose="020B0502040204020203" pitchFamily="34" charset="0"/>
                <a:cs typeface="Segoe UI" panose="020B0502040204020203" pitchFamily="34" charset="0"/>
              </a:defRPr>
            </a:lvl4pPr>
            <a:lvl5pPr marL="2057400" indent="-228600">
              <a:spcBef>
                <a:spcPct val="20000"/>
              </a:spcBef>
              <a:buChar char="»"/>
              <a:defRPr sz="2000">
                <a:solidFill>
                  <a:srgbClr val="000050"/>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9pPr>
          </a:lstStyle>
          <a:p>
            <a:pPr eaLnBrk="1" hangingPunct="1">
              <a:buFontTx/>
              <a:buNone/>
            </a:pPr>
            <a:endParaRPr lang="fr-CA" altLang="en-US" dirty="0">
              <a:solidFill>
                <a:schemeClr val="bg1"/>
              </a:solidFill>
            </a:endParaRPr>
          </a:p>
          <a:p>
            <a:pPr eaLnBrk="1" hangingPunct="1">
              <a:buFontTx/>
              <a:buNone/>
            </a:pPr>
            <a:endParaRPr lang="fr-CA" altLang="en-US" dirty="0">
              <a:solidFill>
                <a:schemeClr val="bg1"/>
              </a:solidFill>
            </a:endParaRPr>
          </a:p>
          <a:p>
            <a:pPr algn="ctr" eaLnBrk="1" hangingPunct="1">
              <a:buFontTx/>
              <a:buNone/>
            </a:pPr>
            <a:r>
              <a:rPr lang="fr-CA" altLang="en-US" dirty="0" smtClean="0">
                <a:solidFill>
                  <a:schemeClr val="bg1"/>
                </a:solidFill>
              </a:rPr>
              <a:t>Ils </a:t>
            </a:r>
            <a:r>
              <a:rPr lang="fr-CA" altLang="en-US" dirty="0">
                <a:solidFill>
                  <a:schemeClr val="bg1"/>
                </a:solidFill>
              </a:rPr>
              <a:t>éduquent les patients sur </a:t>
            </a:r>
            <a:r>
              <a:rPr lang="fr-CA" altLang="en-US" dirty="0" smtClean="0">
                <a:solidFill>
                  <a:schemeClr val="bg1"/>
                </a:solidFill>
              </a:rPr>
              <a:t>les </a:t>
            </a:r>
            <a:r>
              <a:rPr lang="fr-CA" altLang="en-US" dirty="0">
                <a:solidFill>
                  <a:schemeClr val="bg1"/>
                </a:solidFill>
              </a:rPr>
              <a:t>bons </a:t>
            </a:r>
            <a:r>
              <a:rPr lang="fr-CA" altLang="en-US" dirty="0" smtClean="0">
                <a:solidFill>
                  <a:schemeClr val="bg1"/>
                </a:solidFill>
              </a:rPr>
              <a:t>choix </a:t>
            </a:r>
            <a:r>
              <a:rPr lang="fr-CA" altLang="en-US" dirty="0">
                <a:solidFill>
                  <a:schemeClr val="bg1"/>
                </a:solidFill>
              </a:rPr>
              <a:t>de vie afin de </a:t>
            </a:r>
            <a:r>
              <a:rPr lang="fr-CA" altLang="en-US" dirty="0" smtClean="0">
                <a:solidFill>
                  <a:schemeClr val="bg1"/>
                </a:solidFill>
              </a:rPr>
              <a:t>préserver </a:t>
            </a:r>
            <a:r>
              <a:rPr lang="fr-CA" altLang="en-US" dirty="0">
                <a:solidFill>
                  <a:schemeClr val="bg1"/>
                </a:solidFill>
              </a:rPr>
              <a:t>leur santé </a:t>
            </a:r>
            <a:r>
              <a:rPr lang="fr-CA" altLang="en-US" dirty="0" err="1">
                <a:solidFill>
                  <a:schemeClr val="bg1"/>
                </a:solidFill>
              </a:rPr>
              <a:t>oculovisuelle</a:t>
            </a:r>
            <a:r>
              <a:rPr lang="fr-CA" altLang="en-US" dirty="0">
                <a:solidFill>
                  <a:schemeClr val="bg1"/>
                </a:solidFill>
              </a:rPr>
              <a:t> pendant toute leur vie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509963" y="88900"/>
            <a:ext cx="5416550" cy="987425"/>
          </a:xfrm>
        </p:spPr>
        <p:txBody>
          <a:bodyPr/>
          <a:lstStyle/>
          <a:p>
            <a:pPr eaLnBrk="1" hangingPunct="1"/>
            <a:r>
              <a:rPr lang="fr-CA" smtClean="0"/>
              <a:t>Où travaillent les optométristes?</a:t>
            </a:r>
            <a:endParaRPr lang="fr-CA" altLang="en-US" smtClean="0"/>
          </a:p>
        </p:txBody>
      </p:sp>
      <p:sp>
        <p:nvSpPr>
          <p:cNvPr id="36867" name="Rectangle 3"/>
          <p:cNvSpPr>
            <a:spLocks noGrp="1" noChangeArrowheads="1"/>
          </p:cNvSpPr>
          <p:nvPr>
            <p:ph type="body" idx="1"/>
          </p:nvPr>
        </p:nvSpPr>
        <p:spPr>
          <a:xfrm>
            <a:off x="457200" y="1911350"/>
            <a:ext cx="8229600" cy="3870325"/>
          </a:xfrm>
        </p:spPr>
        <p:txBody>
          <a:bodyPr/>
          <a:lstStyle/>
          <a:p>
            <a:pPr eaLnBrk="1" hangingPunct="1"/>
            <a:r>
              <a:rPr lang="fr-CA" smtClean="0"/>
              <a:t>La plupart des optométristes travaillent seuls ou avec d’autres optométristes dans un cabinet privé.</a:t>
            </a:r>
          </a:p>
          <a:p>
            <a:pPr eaLnBrk="1" hangingPunct="1"/>
            <a:r>
              <a:rPr lang="fr-CA" smtClean="0"/>
              <a:t>Certains travaillent dans une clinique interdisciplinaire avec d’autres praticiens de la santé.</a:t>
            </a:r>
          </a:p>
          <a:p>
            <a:pPr eaLnBrk="1" hangingPunct="1"/>
            <a:r>
              <a:rPr lang="fr-CA" smtClean="0"/>
              <a:t>D’autres encore travaillent pour des magasins d’optique.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584575" y="85725"/>
            <a:ext cx="5114925" cy="990600"/>
          </a:xfrm>
        </p:spPr>
        <p:txBody>
          <a:bodyPr/>
          <a:lstStyle/>
          <a:p>
            <a:pPr eaLnBrk="1" hangingPunct="1"/>
            <a:r>
              <a:rPr lang="fr-CA" smtClean="0"/>
              <a:t>Où travaillent les optométristes?</a:t>
            </a:r>
            <a:endParaRPr lang="fr-CA" altLang="en-US" smtClean="0"/>
          </a:p>
        </p:txBody>
      </p:sp>
      <p:sp>
        <p:nvSpPr>
          <p:cNvPr id="38915" name="Rectangle 3"/>
          <p:cNvSpPr>
            <a:spLocks noGrp="1" noChangeArrowheads="1"/>
          </p:cNvSpPr>
          <p:nvPr>
            <p:ph type="body" idx="1"/>
          </p:nvPr>
        </p:nvSpPr>
        <p:spPr>
          <a:xfrm>
            <a:off x="398463" y="1782763"/>
            <a:ext cx="8301037" cy="3505200"/>
          </a:xfrm>
        </p:spPr>
        <p:txBody>
          <a:bodyPr/>
          <a:lstStyle/>
          <a:p>
            <a:pPr eaLnBrk="1" hangingPunct="1"/>
            <a:r>
              <a:rPr lang="fr-CA" altLang="en-US" sz="2800" smtClean="0"/>
              <a:t>Certains font carrière en recherche ou enseignent dans des universités ou dans des branches du secteur privé s’occupant de la vision et de la santé oculovisuelle.</a:t>
            </a:r>
          </a:p>
          <a:p>
            <a:pPr eaLnBrk="1" hangingPunct="1"/>
            <a:r>
              <a:rPr lang="fr-CA" altLang="en-US" sz="2800" smtClean="0"/>
              <a:t>Certains travaillent avec divers paliers de gouvernements dans le domaine des politiques de santé.</a:t>
            </a:r>
            <a:endParaRPr lang="fr-CA" altLang="en-US" sz="2800" smtClean="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0" y="165100"/>
            <a:ext cx="4356100" cy="838200"/>
          </a:xfrm>
        </p:spPr>
        <p:txBody>
          <a:bodyPr/>
          <a:lstStyle/>
          <a:p>
            <a:pPr eaLnBrk="1" hangingPunct="1"/>
            <a:r>
              <a:rPr lang="fr-CA" smtClean="0"/>
              <a:t>Compétences essentielles nécessaires</a:t>
            </a:r>
          </a:p>
        </p:txBody>
      </p:sp>
      <p:sp>
        <p:nvSpPr>
          <p:cNvPr id="40963" name="Rectangle 3"/>
          <p:cNvSpPr>
            <a:spLocks noGrp="1" noChangeArrowheads="1"/>
          </p:cNvSpPr>
          <p:nvPr>
            <p:ph type="body" sz="half" idx="1"/>
          </p:nvPr>
        </p:nvSpPr>
        <p:spPr>
          <a:xfrm>
            <a:off x="0" y="1228725"/>
            <a:ext cx="9144000" cy="5629275"/>
          </a:xfrm>
          <a:solidFill>
            <a:srgbClr val="7E1022"/>
          </a:solidFill>
        </p:spPr>
        <p:txBody>
          <a:bodyPr/>
          <a:lstStyle/>
          <a:p>
            <a:pPr eaLnBrk="1" hangingPunct="1"/>
            <a:endParaRPr lang="fr-CA" altLang="en-US" dirty="0" smtClean="0">
              <a:solidFill>
                <a:schemeClr val="bg1"/>
              </a:solidFill>
            </a:endParaRPr>
          </a:p>
          <a:p>
            <a:pPr eaLnBrk="1" hangingPunct="1"/>
            <a:endParaRPr lang="fr-CA" altLang="en-US" dirty="0" smtClean="0">
              <a:solidFill>
                <a:schemeClr val="bg1"/>
              </a:solidFill>
            </a:endParaRPr>
          </a:p>
          <a:p>
            <a:pPr eaLnBrk="1" hangingPunct="1"/>
            <a:r>
              <a:rPr lang="fr-CA" altLang="en-US" dirty="0" smtClean="0">
                <a:solidFill>
                  <a:schemeClr val="bg1"/>
                </a:solidFill>
              </a:rPr>
              <a:t>Capacité de comprendre et d’appliquer des principes et méthodes scientifiques.</a:t>
            </a:r>
          </a:p>
          <a:p>
            <a:pPr eaLnBrk="1" hangingPunct="1"/>
            <a:r>
              <a:rPr lang="fr-CA" altLang="en-US" dirty="0" smtClean="0">
                <a:solidFill>
                  <a:schemeClr val="bg1"/>
                </a:solidFill>
              </a:rPr>
              <a:t>Un niveau élevé de précision.</a:t>
            </a:r>
          </a:p>
          <a:p>
            <a:pPr eaLnBrk="1" hangingPunct="1"/>
            <a:r>
              <a:rPr lang="fr-CA" altLang="en-US" dirty="0" smtClean="0">
                <a:solidFill>
                  <a:schemeClr val="bg1"/>
                </a:solidFill>
              </a:rPr>
              <a:t>De bonnes compétences en organisation et en administration.</a:t>
            </a:r>
          </a:p>
          <a:p>
            <a:pPr eaLnBrk="1" hangingPunct="1"/>
            <a:r>
              <a:rPr lang="fr-CA" altLang="en-US" dirty="0" smtClean="0">
                <a:solidFill>
                  <a:schemeClr val="bg1"/>
                </a:solidFill>
              </a:rPr>
              <a:t>Souci du détail.</a:t>
            </a:r>
          </a:p>
          <a:p>
            <a:pPr eaLnBrk="1" hangingPunct="1"/>
            <a:endParaRPr lang="fr-CA" alt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48200" y="165100"/>
            <a:ext cx="4279900" cy="838200"/>
          </a:xfrm>
        </p:spPr>
        <p:txBody>
          <a:bodyPr/>
          <a:lstStyle/>
          <a:p>
            <a:pPr eaLnBrk="1" hangingPunct="1"/>
            <a:r>
              <a:rPr lang="fr-CA" smtClean="0"/>
              <a:t>Compétences essentielles nécessaires</a:t>
            </a:r>
          </a:p>
        </p:txBody>
      </p:sp>
      <p:sp>
        <p:nvSpPr>
          <p:cNvPr id="43011" name="Rectangle 3"/>
          <p:cNvSpPr>
            <a:spLocks noGrp="1" noChangeArrowheads="1"/>
          </p:cNvSpPr>
          <p:nvPr>
            <p:ph type="body" sz="half" idx="1"/>
          </p:nvPr>
        </p:nvSpPr>
        <p:spPr>
          <a:xfrm>
            <a:off x="701675" y="1835150"/>
            <a:ext cx="7772400" cy="3727450"/>
          </a:xfrm>
        </p:spPr>
        <p:txBody>
          <a:bodyPr/>
          <a:lstStyle/>
          <a:p>
            <a:pPr eaLnBrk="1" hangingPunct="1"/>
            <a:r>
              <a:rPr lang="fr-CA" smtClean="0"/>
              <a:t>Aptitude à se tenir au fait des progrès scientifiques et technologiques. </a:t>
            </a:r>
          </a:p>
          <a:p>
            <a:pPr eaLnBrk="1" hangingPunct="1"/>
            <a:r>
              <a:rPr lang="fr-CA" smtClean="0"/>
              <a:t>Dextérité manuelle.</a:t>
            </a:r>
          </a:p>
          <a:p>
            <a:pPr eaLnBrk="1" hangingPunct="1"/>
            <a:r>
              <a:rPr lang="fr-CA" smtClean="0"/>
              <a:t>Aptitude à faire des tâches répétitives.</a:t>
            </a:r>
          </a:p>
          <a:p>
            <a:pPr eaLnBrk="1" hangingPunct="1"/>
            <a:r>
              <a:rPr lang="fr-CA" smtClean="0"/>
              <a:t>Fortes aptitudes à la communication et aux relations avec autrui.</a:t>
            </a:r>
            <a:endParaRPr lang="fr-CA" altLang="en-US" smtClean="0">
              <a:solidFill>
                <a:schemeClr val="tx1"/>
              </a:solidFill>
            </a:endParaRPr>
          </a:p>
          <a:p>
            <a:pPr eaLnBrk="1" hangingPunct="1"/>
            <a:endParaRPr lang="fr-CA" altLang="en-US" smtClean="0">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48200" y="165100"/>
            <a:ext cx="4356100" cy="838200"/>
          </a:xfrm>
        </p:spPr>
        <p:txBody>
          <a:bodyPr/>
          <a:lstStyle/>
          <a:p>
            <a:pPr eaLnBrk="1" hangingPunct="1"/>
            <a:r>
              <a:rPr lang="fr-CA" smtClean="0"/>
              <a:t>Exigences scolaires</a:t>
            </a:r>
          </a:p>
        </p:txBody>
      </p:sp>
      <p:sp>
        <p:nvSpPr>
          <p:cNvPr id="45059" name="Rectangle 3"/>
          <p:cNvSpPr>
            <a:spLocks noGrp="1" noChangeArrowheads="1"/>
          </p:cNvSpPr>
          <p:nvPr>
            <p:ph type="body" sz="half" idx="1"/>
          </p:nvPr>
        </p:nvSpPr>
        <p:spPr>
          <a:xfrm>
            <a:off x="838200" y="1608138"/>
            <a:ext cx="7772400" cy="4259262"/>
          </a:xfrm>
        </p:spPr>
        <p:txBody>
          <a:bodyPr/>
          <a:lstStyle/>
          <a:p>
            <a:pPr eaLnBrk="1" hangingPunct="1"/>
            <a:r>
              <a:rPr lang="fr-CA" smtClean="0"/>
              <a:t>Au moins trois années d’études de premier cycle, de préférence en sciences (beaucoup de candidats terminent un programme de quatre années menant à un grade).</a:t>
            </a:r>
          </a:p>
          <a:p>
            <a:pPr eaLnBrk="1" hangingPunct="1"/>
            <a:r>
              <a:rPr lang="fr-CA" smtClean="0"/>
              <a:t>Un programme universitaire de quatre années en optométrie, reconnu par l’Accreditation Council on Optometric Education</a:t>
            </a:r>
            <a:endParaRPr lang="fr-CA" altLang="en-US" sz="2800" smtClean="0">
              <a:solidFill>
                <a:schemeClr val="tx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268788" y="165100"/>
            <a:ext cx="4648200" cy="838200"/>
          </a:xfrm>
        </p:spPr>
        <p:txBody>
          <a:bodyPr/>
          <a:lstStyle/>
          <a:p>
            <a:pPr eaLnBrk="1" hangingPunct="1"/>
            <a:r>
              <a:rPr lang="fr-CA" smtClean="0"/>
              <a:t>Établissements d’enseignement</a:t>
            </a:r>
          </a:p>
        </p:txBody>
      </p:sp>
      <p:sp>
        <p:nvSpPr>
          <p:cNvPr id="51204" name="Rectangle 3"/>
          <p:cNvSpPr>
            <a:spLocks noGrp="1" noChangeArrowheads="1"/>
          </p:cNvSpPr>
          <p:nvPr>
            <p:ph type="body" sz="half" idx="1"/>
          </p:nvPr>
        </p:nvSpPr>
        <p:spPr>
          <a:xfrm>
            <a:off x="0" y="1303338"/>
            <a:ext cx="9144000" cy="5554662"/>
          </a:xfrm>
          <a:solidFill>
            <a:srgbClr val="71AE44"/>
          </a:solidFill>
        </p:spPr>
        <p:txBody>
          <a:bodyPr/>
          <a:lstStyle/>
          <a:p>
            <a:pPr eaLnBrk="1" hangingPunct="1">
              <a:defRPr/>
            </a:pPr>
            <a:endParaRPr lang="fr-CA" altLang="en-US" dirty="0" smtClean="0">
              <a:solidFill>
                <a:schemeClr val="bg1"/>
              </a:solidFill>
            </a:endParaRPr>
          </a:p>
          <a:p>
            <a:pPr eaLnBrk="1" hangingPunct="1">
              <a:defRPr/>
            </a:pPr>
            <a:r>
              <a:rPr lang="fr-CA" altLang="en-US" dirty="0" smtClean="0">
                <a:solidFill>
                  <a:schemeClr val="bg1"/>
                </a:solidFill>
              </a:rPr>
              <a:t>Il y a deux écoles d’optométrie au Canada, l’une à l’</a:t>
            </a:r>
            <a:r>
              <a:rPr lang="fr-CA" altLang="en-US" b="1" dirty="0" smtClean="0">
                <a:solidFill>
                  <a:schemeClr val="bg1"/>
                </a:solidFill>
              </a:rPr>
              <a:t>Université de Waterloo</a:t>
            </a:r>
            <a:r>
              <a:rPr lang="fr-CA" altLang="en-US" dirty="0" smtClean="0">
                <a:solidFill>
                  <a:schemeClr val="bg1"/>
                </a:solidFill>
              </a:rPr>
              <a:t> et l’autre à l’</a:t>
            </a:r>
            <a:r>
              <a:rPr lang="fr-CA" altLang="en-US" b="1" dirty="0" smtClean="0">
                <a:solidFill>
                  <a:schemeClr val="bg1"/>
                </a:solidFill>
              </a:rPr>
              <a:t>Université de Montréal</a:t>
            </a:r>
            <a:r>
              <a:rPr lang="fr-CA" altLang="en-US" i="1" dirty="0" smtClean="0">
                <a:solidFill>
                  <a:schemeClr val="bg1"/>
                </a:solidFill>
              </a:rPr>
              <a:t> (programme en français dans ce dernier cas).</a:t>
            </a:r>
          </a:p>
          <a:p>
            <a:pPr eaLnBrk="1" hangingPunct="1">
              <a:defRPr/>
            </a:pPr>
            <a:r>
              <a:rPr lang="fr-CA" altLang="en-US" dirty="0" smtClean="0">
                <a:solidFill>
                  <a:schemeClr val="bg1"/>
                </a:solidFill>
              </a:rPr>
              <a:t>Une vingtaine d’écoles aux États-Unis sont agréées et reconnues au Canada.</a:t>
            </a:r>
            <a:endParaRPr lang="fr-CA" altLang="en-US" sz="2800" dirty="0">
              <a:solidFill>
                <a:schemeClr val="bg1"/>
              </a:solidFill>
            </a:endParaRPr>
          </a:p>
          <a:p>
            <a:pPr marL="0" indent="0" eaLnBrk="1" hangingPunct="1">
              <a:buFontTx/>
              <a:buNone/>
              <a:defRPr/>
            </a:pPr>
            <a:endParaRPr lang="fr-CA" altLang="en-US"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103813" y="165100"/>
            <a:ext cx="3900487" cy="838200"/>
          </a:xfrm>
        </p:spPr>
        <p:txBody>
          <a:bodyPr/>
          <a:lstStyle/>
          <a:p>
            <a:pPr eaLnBrk="1" hangingPunct="1"/>
            <a:r>
              <a:rPr lang="fr-CA" smtClean="0"/>
              <a:t>Après l’obtention du diplôme</a:t>
            </a:r>
          </a:p>
        </p:txBody>
      </p:sp>
      <p:sp>
        <p:nvSpPr>
          <p:cNvPr id="49155" name="Rectangle 3"/>
          <p:cNvSpPr>
            <a:spLocks noGrp="1" noChangeArrowheads="1"/>
          </p:cNvSpPr>
          <p:nvPr>
            <p:ph type="body" sz="half" idx="1"/>
          </p:nvPr>
        </p:nvSpPr>
        <p:spPr>
          <a:xfrm>
            <a:off x="1143000" y="1228725"/>
            <a:ext cx="7239000" cy="4257675"/>
          </a:xfrm>
        </p:spPr>
        <p:txBody>
          <a:bodyPr/>
          <a:lstStyle/>
          <a:p>
            <a:pPr eaLnBrk="1" hangingPunct="1"/>
            <a:r>
              <a:rPr lang="fr-CA" smtClean="0"/>
              <a:t>Réussir un examen national donné par les Examinateurs canadiens en optométrie.</a:t>
            </a:r>
          </a:p>
          <a:p>
            <a:pPr eaLnBrk="1" hangingPunct="1"/>
            <a:r>
              <a:rPr lang="fr-CA" smtClean="0"/>
              <a:t>Répondre aux exigences de la commission dans la province où l’optométriste désire exercer.</a:t>
            </a:r>
            <a:endParaRPr lang="fr-CA" alt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344315" y="165100"/>
            <a:ext cx="4432973" cy="838200"/>
          </a:xfrm>
        </p:spPr>
        <p:txBody>
          <a:bodyPr/>
          <a:lstStyle/>
          <a:p>
            <a:pPr eaLnBrk="1" hangingPunct="1"/>
            <a:r>
              <a:rPr lang="fr-CA" dirty="0" smtClean="0"/>
              <a:t>Avantages personnels et professionnels</a:t>
            </a:r>
            <a:endParaRPr lang="fr-CA" altLang="en-US" dirty="0" smtClean="0"/>
          </a:p>
        </p:txBody>
      </p:sp>
      <p:sp>
        <p:nvSpPr>
          <p:cNvPr id="51203" name="Rectangle 3"/>
          <p:cNvSpPr>
            <a:spLocks noGrp="1" noChangeArrowheads="1"/>
          </p:cNvSpPr>
          <p:nvPr>
            <p:ph type="body" sz="half" idx="1"/>
          </p:nvPr>
        </p:nvSpPr>
        <p:spPr>
          <a:xfrm>
            <a:off x="914400" y="1758950"/>
            <a:ext cx="7756525" cy="3643313"/>
          </a:xfrm>
        </p:spPr>
        <p:txBody>
          <a:bodyPr/>
          <a:lstStyle/>
          <a:p>
            <a:pPr marL="0" indent="0" eaLnBrk="1" hangingPunct="1">
              <a:buFontTx/>
              <a:buNone/>
            </a:pPr>
            <a:r>
              <a:rPr lang="fr-CA" altLang="en-US" sz="3000" dirty="0" smtClean="0"/>
              <a:t>L’optométrie permet à ses membres de devenir des praticiens autonomes en santé ou de travailler comme entrepreneur indépendant ou associé au sein d’un cabinet collectif ou d’une société.</a:t>
            </a:r>
          </a:p>
          <a:p>
            <a:pPr marL="0" indent="0" eaLnBrk="1" hangingPunct="1">
              <a:buFontTx/>
              <a:buNone/>
            </a:pPr>
            <a:endParaRPr lang="fr-CA" altLang="en-US" sz="30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875213" y="165100"/>
            <a:ext cx="3976687" cy="838200"/>
          </a:xfrm>
        </p:spPr>
        <p:txBody>
          <a:bodyPr/>
          <a:lstStyle/>
          <a:p>
            <a:pPr eaLnBrk="1" hangingPunct="1"/>
            <a:r>
              <a:rPr lang="fr-CA" smtClean="0"/>
              <a:t>Avantages personnels et professionnels</a:t>
            </a:r>
            <a:endParaRPr lang="fr-CA" altLang="en-US" smtClean="0"/>
          </a:p>
        </p:txBody>
      </p:sp>
      <p:sp>
        <p:nvSpPr>
          <p:cNvPr id="59396" name="Rectangle 3"/>
          <p:cNvSpPr>
            <a:spLocks noGrp="1" noChangeArrowheads="1"/>
          </p:cNvSpPr>
          <p:nvPr>
            <p:ph type="body" sz="half" idx="1"/>
          </p:nvPr>
        </p:nvSpPr>
        <p:spPr>
          <a:xfrm>
            <a:off x="0" y="1228045"/>
            <a:ext cx="9144000" cy="5629955"/>
          </a:xfrm>
          <a:solidFill>
            <a:srgbClr val="F15F22"/>
          </a:solidFill>
        </p:spPr>
        <p:txBody>
          <a:bodyPr/>
          <a:lstStyle/>
          <a:p>
            <a:pPr lvl="1" eaLnBrk="1" hangingPunct="1">
              <a:defRPr/>
            </a:pPr>
            <a:endParaRPr lang="fr-CA" altLang="en-US" dirty="0" smtClean="0"/>
          </a:p>
          <a:p>
            <a:pPr lvl="1" eaLnBrk="1" hangingPunct="1">
              <a:defRPr/>
            </a:pPr>
            <a:endParaRPr lang="fr-CA" altLang="en-US" dirty="0"/>
          </a:p>
          <a:p>
            <a:pPr lvl="1" defTabSz="835025" eaLnBrk="1" hangingPunct="1">
              <a:defRPr/>
            </a:pPr>
            <a:r>
              <a:rPr lang="fr-CA" altLang="en-US" sz="3200" dirty="0" smtClean="0">
                <a:solidFill>
                  <a:schemeClr val="bg1"/>
                </a:solidFill>
              </a:rPr>
              <a:t>On peut habituellement adapter ses heures de travail en fonction de ses besoins et préférences.</a:t>
            </a:r>
          </a:p>
          <a:p>
            <a:pPr lvl="1" defTabSz="835025" eaLnBrk="1" hangingPunct="1">
              <a:defRPr/>
            </a:pPr>
            <a:r>
              <a:rPr lang="fr-CA" altLang="en-US" sz="3200" dirty="0">
                <a:solidFill>
                  <a:schemeClr val="bg1"/>
                </a:solidFill>
              </a:rPr>
              <a:t>La pratique de l’optométrie est relativement peu exigeante physiquement de sorte que la plupart des praticiens peuvent travailler jusqu’à leur retraite. </a:t>
            </a:r>
          </a:p>
          <a:p>
            <a:pPr marL="0" indent="0" eaLnBrk="1" hangingPunct="1">
              <a:buFontTx/>
              <a:buNone/>
              <a:defRPr/>
            </a:pPr>
            <a:endParaRPr lang="fr-CA" altLang="en-US" sz="28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344988" y="88900"/>
            <a:ext cx="4657725" cy="925513"/>
          </a:xfrm>
        </p:spPr>
        <p:txBody>
          <a:bodyPr/>
          <a:lstStyle/>
          <a:p>
            <a:pPr eaLnBrk="1" hangingPunct="1"/>
            <a:r>
              <a:rPr lang="fr-CA" smtClean="0"/>
              <a:t>Qu’est-ce qu’un docteur en optométrie?</a:t>
            </a:r>
            <a:endParaRPr lang="fr-CA" altLang="en-US" smtClean="0"/>
          </a:p>
        </p:txBody>
      </p:sp>
      <p:sp>
        <p:nvSpPr>
          <p:cNvPr id="18435" name="Rectangle 3"/>
          <p:cNvSpPr>
            <a:spLocks noGrp="1" noChangeArrowheads="1"/>
          </p:cNvSpPr>
          <p:nvPr>
            <p:ph type="body" idx="1"/>
          </p:nvPr>
        </p:nvSpPr>
        <p:spPr>
          <a:xfrm>
            <a:off x="457200" y="1749558"/>
            <a:ext cx="8229600" cy="4411662"/>
          </a:xfrm>
        </p:spPr>
        <p:txBody>
          <a:bodyPr/>
          <a:lstStyle/>
          <a:p>
            <a:pPr marL="0" indent="0" eaLnBrk="1" hangingPunct="1">
              <a:buFontTx/>
              <a:buNone/>
            </a:pPr>
            <a:r>
              <a:rPr lang="fr-CA" smtClean="0"/>
              <a:t>Un fournisseur indépendant de soins de santé primaires qui se spécialise dans l’examen, le diagnostic, le traitement, la prise en charge et la prévention de maladies et de troubles du système visuel, de l’œil et de ses structures associées, de même que dans le diagnostic des manifestations oculaires d’états systémiques.</a:t>
            </a:r>
            <a:endParaRPr lang="fr-CA" alt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178425" y="165100"/>
            <a:ext cx="3598863" cy="838200"/>
          </a:xfrm>
        </p:spPr>
        <p:txBody>
          <a:bodyPr/>
          <a:lstStyle/>
          <a:p>
            <a:pPr eaLnBrk="1" hangingPunct="1"/>
            <a:r>
              <a:rPr lang="fr-CA" smtClean="0"/>
              <a:t>Perspectives économiques</a:t>
            </a:r>
            <a:endParaRPr lang="fr-CA" altLang="en-US" smtClean="0"/>
          </a:p>
        </p:txBody>
      </p:sp>
      <p:sp>
        <p:nvSpPr>
          <p:cNvPr id="55299" name="Rectangle 3"/>
          <p:cNvSpPr>
            <a:spLocks noGrp="1" noChangeArrowheads="1"/>
          </p:cNvSpPr>
          <p:nvPr>
            <p:ph type="body" sz="half" idx="1"/>
          </p:nvPr>
        </p:nvSpPr>
        <p:spPr>
          <a:xfrm>
            <a:off x="1157288" y="1379538"/>
            <a:ext cx="7239000" cy="3648075"/>
          </a:xfrm>
        </p:spPr>
        <p:txBody>
          <a:bodyPr/>
          <a:lstStyle/>
          <a:p>
            <a:pPr eaLnBrk="1" hangingPunct="1"/>
            <a:r>
              <a:rPr lang="fr-CA" altLang="en-US" sz="3000" smtClean="0"/>
              <a:t>Un optométriste gagne suffisamment d’argent pour s’offrir une vie confortable à lui et aux siens.</a:t>
            </a:r>
          </a:p>
          <a:p>
            <a:pPr eaLnBrk="1" hangingPunct="1"/>
            <a:r>
              <a:rPr lang="fr-CA" altLang="en-US" sz="3000" smtClean="0"/>
              <a:t>À mesure que la population canadienne vieillit, le besoin de services optométriques continuera de croître pour un avenir prévisible.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724400" y="165100"/>
            <a:ext cx="3976688" cy="838200"/>
          </a:xfrm>
        </p:spPr>
        <p:txBody>
          <a:bodyPr/>
          <a:lstStyle/>
          <a:p>
            <a:pPr eaLnBrk="1" hangingPunct="1"/>
            <a:r>
              <a:rPr lang="fr-CA" smtClean="0"/>
              <a:t>Fourchette de revenus</a:t>
            </a:r>
            <a:endParaRPr lang="fr-CA" altLang="en-US" smtClean="0"/>
          </a:p>
        </p:txBody>
      </p:sp>
      <p:sp>
        <p:nvSpPr>
          <p:cNvPr id="57347" name="Rectangle 3"/>
          <p:cNvSpPr>
            <a:spLocks noGrp="1" noChangeArrowheads="1"/>
          </p:cNvSpPr>
          <p:nvPr>
            <p:ph type="body" sz="half" idx="1"/>
          </p:nvPr>
        </p:nvSpPr>
        <p:spPr>
          <a:xfrm>
            <a:off x="928688" y="1531938"/>
            <a:ext cx="7467600" cy="4189412"/>
          </a:xfrm>
        </p:spPr>
        <p:txBody>
          <a:bodyPr/>
          <a:lstStyle/>
          <a:p>
            <a:pPr eaLnBrk="1" hangingPunct="1"/>
            <a:r>
              <a:rPr lang="fr-CA" altLang="en-US" sz="3000" dirty="0" smtClean="0"/>
              <a:t>Le revenu varie selon le lieu, le type de cabinet et le marché local.</a:t>
            </a:r>
          </a:p>
          <a:p>
            <a:pPr eaLnBrk="1" hangingPunct="1"/>
            <a:r>
              <a:rPr lang="fr-CA" altLang="en-US" sz="3000" dirty="0" smtClean="0"/>
              <a:t>Pour un optométriste « associé », environ de 60 000 $ à 110 000 $ par année.</a:t>
            </a:r>
          </a:p>
          <a:p>
            <a:pPr eaLnBrk="1" hangingPunct="1"/>
            <a:r>
              <a:rPr lang="fr-CA" altLang="en-US" sz="3000" dirty="0" smtClean="0"/>
              <a:t>Pour un optométriste bien établi travaillant seul ou avec d’autres en cabinet, le revenu peut être beaucoup plus élevé, c’est-à-dire de 110 000 $ et plus.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3175" y="241300"/>
            <a:ext cx="5038725" cy="758825"/>
          </a:xfrm>
        </p:spPr>
        <p:txBody>
          <a:bodyPr/>
          <a:lstStyle/>
          <a:p>
            <a:pPr eaLnBrk="1" hangingPunct="1"/>
            <a:r>
              <a:rPr lang="fr-CA" smtClean="0"/>
              <a:t>Par où commencer?</a:t>
            </a:r>
            <a:endParaRPr lang="fr-CA" altLang="en-US" smtClean="0"/>
          </a:p>
        </p:txBody>
      </p:sp>
      <p:sp>
        <p:nvSpPr>
          <p:cNvPr id="59395" name="Rectangle 3"/>
          <p:cNvSpPr>
            <a:spLocks noGrp="1" noChangeArrowheads="1"/>
          </p:cNvSpPr>
          <p:nvPr>
            <p:ph type="body" sz="half" idx="1"/>
          </p:nvPr>
        </p:nvSpPr>
        <p:spPr>
          <a:xfrm>
            <a:off x="625475" y="1228045"/>
            <a:ext cx="8061325" cy="5085443"/>
          </a:xfrm>
        </p:spPr>
        <p:txBody>
          <a:bodyPr>
            <a:normAutofit lnSpcReduction="10000"/>
          </a:bodyPr>
          <a:lstStyle/>
          <a:p>
            <a:pPr eaLnBrk="1" hangingPunct="1"/>
            <a:r>
              <a:rPr lang="fr-CA" altLang="en-US" sz="3000" dirty="0" smtClean="0"/>
              <a:t>Parlez à un optométriste de votre collectivité - si la chose est possible, obtenez un stage d’observation dans son cabinet et entretenez-vous avec son personnel. </a:t>
            </a:r>
          </a:p>
          <a:p>
            <a:pPr eaLnBrk="1" hangingPunct="1"/>
            <a:r>
              <a:rPr lang="fr-CA" altLang="en-US" sz="2800" dirty="0" smtClean="0"/>
              <a:t>Faites des recherches en ligne sur la profession en vous rendant sur les sites Web des écoles et des associations nationales et provinciales d’optométrie, par exemple :</a:t>
            </a:r>
            <a:endParaRPr lang="fr-CA" altLang="en-US" sz="2800" u="sng" dirty="0" smtClean="0"/>
          </a:p>
          <a:p>
            <a:pPr eaLnBrk="1" hangingPunct="1"/>
            <a:r>
              <a:rPr lang="fr-CA" altLang="en-US" sz="2800" u="sng" dirty="0" smtClean="0"/>
              <a:t>www.optometry.uwaterloo.ca</a:t>
            </a:r>
            <a:endParaRPr lang="fr-CA" altLang="en-US" sz="3600" dirty="0" smtClean="0"/>
          </a:p>
          <a:p>
            <a:pPr eaLnBrk="1" hangingPunct="1"/>
            <a:r>
              <a:rPr lang="fr-CA" altLang="en-US" sz="2800" u="sng" dirty="0" smtClean="0"/>
              <a:t>www.opto.umontreal.ca</a:t>
            </a:r>
          </a:p>
          <a:p>
            <a:pPr eaLnBrk="1" hangingPunct="1"/>
            <a:r>
              <a:rPr lang="fr-CA" altLang="en-US" sz="2800" u="sng" dirty="0" smtClean="0"/>
              <a:t>www.opto.ca</a:t>
            </a:r>
          </a:p>
          <a:p>
            <a:pPr eaLnBrk="1" hangingPunct="1"/>
            <a:endParaRPr lang="fr-CA" altLang="en-US" sz="3000"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419600" y="317500"/>
            <a:ext cx="4191000" cy="838200"/>
          </a:xfrm>
        </p:spPr>
        <p:txBody>
          <a:bodyPr/>
          <a:lstStyle/>
          <a:p>
            <a:pPr eaLnBrk="1" hangingPunct="1"/>
            <a:r>
              <a:rPr lang="fr-CA" smtClean="0"/>
              <a:t>Par où commencer?</a:t>
            </a:r>
            <a:endParaRPr lang="fr-CA" altLang="en-US" smtClean="0"/>
          </a:p>
        </p:txBody>
      </p:sp>
      <p:sp>
        <p:nvSpPr>
          <p:cNvPr id="61443" name="Rectangle 3"/>
          <p:cNvSpPr>
            <a:spLocks noGrp="1" noChangeArrowheads="1"/>
          </p:cNvSpPr>
          <p:nvPr>
            <p:ph type="body" sz="half" idx="1"/>
          </p:nvPr>
        </p:nvSpPr>
        <p:spPr>
          <a:xfrm>
            <a:off x="0" y="1303940"/>
            <a:ext cx="9144000" cy="5554059"/>
          </a:xfrm>
          <a:solidFill>
            <a:srgbClr val="A73C96"/>
          </a:solidFill>
        </p:spPr>
        <p:txBody>
          <a:bodyPr/>
          <a:lstStyle/>
          <a:p>
            <a:pPr marL="914400" indent="-452438" eaLnBrk="1" hangingPunct="1"/>
            <a:endParaRPr lang="fr-CA" altLang="en-US" sz="3000" dirty="0" smtClean="0"/>
          </a:p>
          <a:p>
            <a:pPr marL="914400" indent="-452438" eaLnBrk="1" hangingPunct="1"/>
            <a:r>
              <a:rPr lang="fr-CA" altLang="en-US" sz="3000" dirty="0" smtClean="0">
                <a:solidFill>
                  <a:schemeClr val="bg1"/>
                </a:solidFill>
              </a:rPr>
              <a:t>Si vous poursuivez actuellement des études secondaires, faites en sorte de satisfaire aux critères scolaires d’admission d’un programme de sciences de premier cycle à l’université.</a:t>
            </a:r>
          </a:p>
          <a:p>
            <a:pPr marL="914400" indent="-452438" eaLnBrk="1" hangingPunct="1"/>
            <a:r>
              <a:rPr lang="fr-CA" altLang="en-US" sz="3000" dirty="0" smtClean="0">
                <a:solidFill>
                  <a:schemeClr val="bg1"/>
                </a:solidFill>
              </a:rPr>
              <a:t>Consultez les « calendriers » des universités pour connaître les choix de cours offerts et sélectionnez une université qui peut vous enseigner ce que vous devez connaître pour entrer à l’école d’optométrie.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344988" y="165100"/>
            <a:ext cx="4467225" cy="838200"/>
          </a:xfrm>
        </p:spPr>
        <p:txBody>
          <a:bodyPr/>
          <a:lstStyle/>
          <a:p>
            <a:pPr eaLnBrk="1" hangingPunct="1"/>
            <a:r>
              <a:rPr lang="fr-CA" smtClean="0"/>
              <a:t>Par où commencer?</a:t>
            </a:r>
            <a:endParaRPr lang="fr-CA" altLang="en-US" smtClean="0"/>
          </a:p>
        </p:txBody>
      </p:sp>
      <p:sp>
        <p:nvSpPr>
          <p:cNvPr id="63491" name="Rectangle 3"/>
          <p:cNvSpPr>
            <a:spLocks noGrp="1" noChangeArrowheads="1"/>
          </p:cNvSpPr>
          <p:nvPr>
            <p:ph type="body" sz="half" idx="1"/>
          </p:nvPr>
        </p:nvSpPr>
        <p:spPr>
          <a:xfrm>
            <a:off x="852488" y="1758950"/>
            <a:ext cx="7696200" cy="3962400"/>
          </a:xfrm>
        </p:spPr>
        <p:txBody>
          <a:bodyPr/>
          <a:lstStyle/>
          <a:p>
            <a:pPr eaLnBrk="1" hangingPunct="1"/>
            <a:r>
              <a:rPr lang="fr-CA" altLang="en-US" sz="3000" smtClean="0"/>
              <a:t>À l’université, suivez les cours dont vous avez besoin pour être admis dans une école d’optométrie. </a:t>
            </a:r>
          </a:p>
          <a:p>
            <a:pPr eaLnBrk="1" hangingPunct="1"/>
            <a:r>
              <a:rPr lang="fr-CA" altLang="en-US" sz="3000" smtClean="0"/>
              <a:t>Obtenez de bonnes notes et développez votre côté social et votre entregent. Comme les inscriptions aux programmes d’optométrie, sont limitées, surtout au Canada, la concurrence est vive pour y entrer.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495800" y="165100"/>
            <a:ext cx="4281488" cy="838200"/>
          </a:xfrm>
        </p:spPr>
        <p:txBody>
          <a:bodyPr/>
          <a:lstStyle/>
          <a:p>
            <a:pPr eaLnBrk="1" hangingPunct="1"/>
            <a:r>
              <a:rPr lang="fr-CA" smtClean="0"/>
              <a:t>Une carrière en optométrie</a:t>
            </a:r>
            <a:endParaRPr lang="fr-CA" altLang="en-US" smtClean="0"/>
          </a:p>
        </p:txBody>
      </p:sp>
      <p:sp>
        <p:nvSpPr>
          <p:cNvPr id="65539" name="Rectangle 3"/>
          <p:cNvSpPr>
            <a:spLocks noGrp="1" noChangeArrowheads="1"/>
          </p:cNvSpPr>
          <p:nvPr>
            <p:ph type="body" sz="half" idx="1"/>
          </p:nvPr>
        </p:nvSpPr>
        <p:spPr>
          <a:xfrm>
            <a:off x="2295149" y="2214563"/>
            <a:ext cx="4781385" cy="1295400"/>
          </a:xfrm>
        </p:spPr>
        <p:txBody>
          <a:bodyPr/>
          <a:lstStyle/>
          <a:p>
            <a:pPr marL="0" indent="0" eaLnBrk="1" hangingPunct="1">
              <a:buFontTx/>
              <a:buNone/>
            </a:pPr>
            <a:r>
              <a:rPr lang="fr-CA" altLang="en-US" sz="4400" dirty="0" smtClean="0"/>
              <a:t>Est-ce pour vous?</a:t>
            </a:r>
            <a:r>
              <a:rPr lang="fr-CA" dirty="0" smtClean="0"/>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0" y="1303940"/>
            <a:ext cx="9144000" cy="5554060"/>
          </a:xfrm>
          <a:solidFill>
            <a:srgbClr val="71AE44"/>
          </a:solidFill>
        </p:spPr>
        <p:txBody>
          <a:bodyPr/>
          <a:lstStyle/>
          <a:p>
            <a:pPr algn="ctr" eaLnBrk="1" hangingPunct="1">
              <a:buFontTx/>
              <a:buNone/>
            </a:pPr>
            <a:endParaRPr lang="fr-CA" altLang="en-US" sz="4400" dirty="0" smtClean="0">
              <a:solidFill>
                <a:schemeClr val="bg1"/>
              </a:solidFill>
            </a:endParaRPr>
          </a:p>
          <a:p>
            <a:pPr algn="ctr" eaLnBrk="1" hangingPunct="1">
              <a:buFontTx/>
              <a:buNone/>
            </a:pPr>
            <a:r>
              <a:rPr lang="fr-CA" altLang="en-US" sz="4400" dirty="0" smtClean="0">
                <a:solidFill>
                  <a:schemeClr val="bg1"/>
                </a:solidFill>
              </a:rPr>
              <a:t>« Omnipraticien »</a:t>
            </a:r>
          </a:p>
          <a:p>
            <a:pPr algn="ctr" eaLnBrk="1" hangingPunct="1">
              <a:buFontTx/>
              <a:buNone/>
            </a:pPr>
            <a:r>
              <a:rPr lang="fr-CA" altLang="en-US" sz="4400" dirty="0" smtClean="0">
                <a:solidFill>
                  <a:schemeClr val="bg1"/>
                </a:solidFill>
              </a:rPr>
              <a:t>des soins oculovisuels </a:t>
            </a:r>
          </a:p>
          <a:p>
            <a:pPr algn="ctr" eaLnBrk="1" hangingPunct="1">
              <a:buFontTx/>
              <a:buNone/>
            </a:pPr>
            <a:r>
              <a:rPr lang="fr-CA" altLang="en-US" sz="4400" dirty="0" smtClean="0">
                <a:solidFill>
                  <a:schemeClr val="bg1"/>
                </a:solidFill>
              </a:rPr>
              <a:t>au Canada</a:t>
            </a:r>
            <a:endParaRPr lang="fr-CA" altLang="en-US" dirty="0" smtClean="0">
              <a:solidFill>
                <a:schemeClr val="bg1"/>
              </a:solidFill>
            </a:endParaRPr>
          </a:p>
        </p:txBody>
      </p:sp>
      <p:sp>
        <p:nvSpPr>
          <p:cNvPr id="20483" name="Rectangle 2"/>
          <p:cNvSpPr txBox="1">
            <a:spLocks noChangeArrowheads="1"/>
          </p:cNvSpPr>
          <p:nvPr/>
        </p:nvSpPr>
        <p:spPr bwMode="auto">
          <a:xfrm>
            <a:off x="4419600" y="241300"/>
            <a:ext cx="465931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rgbClr val="000050"/>
                </a:solidFill>
                <a:latin typeface="Segoe UI" panose="020B0502040204020203" pitchFamily="34" charset="0"/>
                <a:cs typeface="Segoe UI" panose="020B0502040204020203" pitchFamily="34" charset="0"/>
              </a:defRPr>
            </a:lvl1pPr>
            <a:lvl2pPr marL="742950" indent="-285750">
              <a:spcBef>
                <a:spcPct val="20000"/>
              </a:spcBef>
              <a:buChar char="–"/>
              <a:defRPr sz="2800">
                <a:solidFill>
                  <a:srgbClr val="000050"/>
                </a:solidFill>
                <a:latin typeface="Segoe UI" panose="020B0502040204020203" pitchFamily="34" charset="0"/>
                <a:cs typeface="Segoe UI" panose="020B0502040204020203" pitchFamily="34" charset="0"/>
              </a:defRPr>
            </a:lvl2pPr>
            <a:lvl3pPr marL="1143000" indent="-228600">
              <a:spcBef>
                <a:spcPct val="20000"/>
              </a:spcBef>
              <a:buChar char="•"/>
              <a:defRPr sz="2400">
                <a:solidFill>
                  <a:srgbClr val="000050"/>
                </a:solidFill>
                <a:latin typeface="Segoe UI" panose="020B0502040204020203" pitchFamily="34" charset="0"/>
                <a:cs typeface="Segoe UI" panose="020B0502040204020203" pitchFamily="34" charset="0"/>
              </a:defRPr>
            </a:lvl3pPr>
            <a:lvl4pPr marL="1600200" indent="-228600">
              <a:spcBef>
                <a:spcPct val="20000"/>
              </a:spcBef>
              <a:buChar char="–"/>
              <a:defRPr sz="2000">
                <a:solidFill>
                  <a:srgbClr val="000050"/>
                </a:solidFill>
                <a:latin typeface="Segoe UI" panose="020B0502040204020203" pitchFamily="34" charset="0"/>
                <a:cs typeface="Segoe UI" panose="020B0502040204020203" pitchFamily="34" charset="0"/>
              </a:defRPr>
            </a:lvl4pPr>
            <a:lvl5pPr marL="2057400" indent="-228600">
              <a:spcBef>
                <a:spcPct val="20000"/>
              </a:spcBef>
              <a:buChar char="»"/>
              <a:defRPr sz="2000">
                <a:solidFill>
                  <a:srgbClr val="000050"/>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9pPr>
          </a:lstStyle>
          <a:p>
            <a:pPr algn="ctr" eaLnBrk="1" hangingPunct="1">
              <a:spcBef>
                <a:spcPct val="0"/>
              </a:spcBef>
              <a:buFontTx/>
              <a:buNone/>
            </a:pPr>
            <a:r>
              <a:rPr lang="fr-CA" altLang="en-US" sz="2800">
                <a:solidFill>
                  <a:srgbClr val="00B0F0"/>
                </a:solidFill>
              </a:rPr>
              <a:t>Qu’est-ce qu’un docteur en optométrie?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257675" y="20638"/>
            <a:ext cx="4886325" cy="1219200"/>
          </a:xfrm>
        </p:spPr>
        <p:txBody>
          <a:bodyPr/>
          <a:lstStyle/>
          <a:p>
            <a:pPr eaLnBrk="1" hangingPunct="1"/>
            <a:r>
              <a:rPr lang="fr-CA" smtClean="0"/>
              <a:t>Que font les docteurs en optométrie?</a:t>
            </a:r>
            <a:endParaRPr lang="fr-CA" altLang="en-US" smtClean="0"/>
          </a:p>
        </p:txBody>
      </p:sp>
      <p:sp>
        <p:nvSpPr>
          <p:cNvPr id="19459" name="Rectangle 3"/>
          <p:cNvSpPr>
            <a:spLocks noGrp="1" noChangeArrowheads="1"/>
          </p:cNvSpPr>
          <p:nvPr>
            <p:ph type="body" idx="1"/>
          </p:nvPr>
        </p:nvSpPr>
        <p:spPr>
          <a:xfrm>
            <a:off x="0" y="1455738"/>
            <a:ext cx="9144000" cy="5402262"/>
          </a:xfrm>
        </p:spPr>
        <p:txBody>
          <a:bodyPr/>
          <a:lstStyle/>
          <a:p>
            <a:pPr eaLnBrk="1" hangingPunct="1">
              <a:defRPr/>
            </a:pPr>
            <a:endParaRPr lang="fr-CA" altLang="en-US" dirty="0" smtClean="0"/>
          </a:p>
          <a:p>
            <a:pPr eaLnBrk="1" hangingPunct="1">
              <a:defRPr/>
            </a:pPr>
            <a:r>
              <a:rPr lang="fr-CA" smtClean="0"/>
              <a:t>Ils examinent les yeux pour diagnostiquer des problèmes de vision, des troubles du mouvement oculaire et des maladies oculaires comme le glaucome et les cataractes.</a:t>
            </a:r>
          </a:p>
          <a:p>
            <a:pPr eaLnBrk="1" hangingPunct="1">
              <a:buNone/>
              <a:defRPr/>
            </a:pPr>
            <a:endParaRPr lang="fr-CA" altLang="en-US" dirty="0" smtClean="0"/>
          </a:p>
          <a:p>
            <a:pPr eaLnBrk="1" hangingPunct="1">
              <a:defRPr/>
            </a:pPr>
            <a:r>
              <a:rPr lang="fr-CA" smtClean="0"/>
              <a:t>Les optométristes évaluent aussi les yeux pour y déceler les signes d’états systémiques comme le diabète et la haute tension. </a:t>
            </a:r>
          </a:p>
          <a:p>
            <a:pPr marL="0" indent="0" eaLnBrk="1" hangingPunct="1">
              <a:buFontTx/>
              <a:buNone/>
              <a:defRPr/>
            </a:pPr>
            <a:endParaRPr lang="fr-CA" altLang="en-US" dirty="0" smtClean="0"/>
          </a:p>
          <a:p>
            <a:pPr marL="0" indent="0" eaLnBrk="1" hangingPunct="1">
              <a:buFontTx/>
              <a:buNone/>
              <a:defRPr/>
            </a:pPr>
            <a:r>
              <a:rPr lang="en-US" smtClean="0"/>
              <a:t>			</a:t>
            </a:r>
          </a:p>
          <a:p>
            <a:pPr marL="0" indent="0" eaLnBrk="1" hangingPunct="1">
              <a:buFontTx/>
              <a:buNone/>
              <a:defRPr/>
            </a:pPr>
            <a:r>
              <a:rPr lang="en-US" smtClean="0"/>
              <a:t>				</a:t>
            </a:r>
            <a:endParaRPr lang="fr-CA" altLang="en-US" sz="10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539750" y="2670175"/>
            <a:ext cx="8229600" cy="1350963"/>
          </a:xfrm>
        </p:spPr>
        <p:txBody>
          <a:bodyPr/>
          <a:lstStyle/>
          <a:p>
            <a:pPr marL="0" indent="0" eaLnBrk="1" hangingPunct="1">
              <a:buFontTx/>
              <a:buNone/>
              <a:defRPr/>
            </a:pPr>
            <a:r>
              <a:rPr lang="fr-CA" smtClean="0"/>
              <a:t>Ils diagnostiquent les complications découlant du processus de vieillissement, comme les cataractes et la dégénérescence maculaire.</a:t>
            </a:r>
          </a:p>
          <a:p>
            <a:pPr eaLnBrk="1" hangingPunct="1">
              <a:defRPr/>
            </a:pPr>
            <a:endParaRPr lang="fr-CA" altLang="en-US" dirty="0" smtClean="0"/>
          </a:p>
        </p:txBody>
      </p:sp>
      <p:sp>
        <p:nvSpPr>
          <p:cNvPr id="24579" name="Rectangle 2"/>
          <p:cNvSpPr>
            <a:spLocks noGrp="1" noChangeArrowheads="1"/>
          </p:cNvSpPr>
          <p:nvPr>
            <p:ph type="title"/>
          </p:nvPr>
        </p:nvSpPr>
        <p:spPr>
          <a:xfrm>
            <a:off x="3736975" y="165100"/>
            <a:ext cx="5032375" cy="1071563"/>
          </a:xfrm>
        </p:spPr>
        <p:txBody>
          <a:bodyPr/>
          <a:lstStyle/>
          <a:p>
            <a:pPr eaLnBrk="1" hangingPunct="1"/>
            <a:r>
              <a:rPr lang="fr-CA" smtClean="0"/>
              <a:t>Que font les docteurs en optométrie?</a:t>
            </a:r>
            <a:endParaRPr lang="fr-CA" altLang="en-US"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736975" y="165100"/>
            <a:ext cx="5032375" cy="1071563"/>
          </a:xfrm>
        </p:spPr>
        <p:txBody>
          <a:bodyPr/>
          <a:lstStyle/>
          <a:p>
            <a:pPr eaLnBrk="1" hangingPunct="1"/>
            <a:r>
              <a:rPr lang="fr-CA" smtClean="0"/>
              <a:t>Que font les docteurs en optométrie?</a:t>
            </a:r>
            <a:endParaRPr lang="fr-CA" altLang="en-US" dirty="0" smtClean="0"/>
          </a:p>
        </p:txBody>
      </p:sp>
      <p:pic>
        <p:nvPicPr>
          <p:cNvPr id="2662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r="1895"/>
          <a:stretch>
            <a:fillRect/>
          </a:stretch>
        </p:blipFill>
        <p:spPr bwMode="auto">
          <a:xfrm>
            <a:off x="3403600" y="1271588"/>
            <a:ext cx="5191125"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Oval 2"/>
          <p:cNvSpPr>
            <a:spLocks noChangeArrowheads="1"/>
          </p:cNvSpPr>
          <p:nvPr/>
        </p:nvSpPr>
        <p:spPr bwMode="auto">
          <a:xfrm>
            <a:off x="6819900" y="1635125"/>
            <a:ext cx="1973263" cy="16700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rgbClr val="000050"/>
                </a:solidFill>
                <a:latin typeface="Segoe UI" panose="020B0502040204020203" pitchFamily="34" charset="0"/>
                <a:cs typeface="Segoe UI" panose="020B0502040204020203" pitchFamily="34" charset="0"/>
              </a:defRPr>
            </a:lvl1pPr>
            <a:lvl2pPr marL="742950" indent="-285750">
              <a:spcBef>
                <a:spcPct val="20000"/>
              </a:spcBef>
              <a:buChar char="–"/>
              <a:defRPr sz="2800">
                <a:solidFill>
                  <a:srgbClr val="000050"/>
                </a:solidFill>
                <a:latin typeface="Segoe UI" panose="020B0502040204020203" pitchFamily="34" charset="0"/>
                <a:cs typeface="Segoe UI" panose="020B0502040204020203" pitchFamily="34" charset="0"/>
              </a:defRPr>
            </a:lvl2pPr>
            <a:lvl3pPr marL="1143000" indent="-228600">
              <a:spcBef>
                <a:spcPct val="20000"/>
              </a:spcBef>
              <a:buChar char="•"/>
              <a:defRPr sz="2400">
                <a:solidFill>
                  <a:srgbClr val="000050"/>
                </a:solidFill>
                <a:latin typeface="Segoe UI" panose="020B0502040204020203" pitchFamily="34" charset="0"/>
                <a:cs typeface="Segoe UI" panose="020B0502040204020203" pitchFamily="34" charset="0"/>
              </a:defRPr>
            </a:lvl3pPr>
            <a:lvl4pPr marL="1600200" indent="-228600">
              <a:spcBef>
                <a:spcPct val="20000"/>
              </a:spcBef>
              <a:buChar char="–"/>
              <a:defRPr sz="2000">
                <a:solidFill>
                  <a:srgbClr val="000050"/>
                </a:solidFill>
                <a:latin typeface="Segoe UI" panose="020B0502040204020203" pitchFamily="34" charset="0"/>
                <a:cs typeface="Segoe UI" panose="020B0502040204020203" pitchFamily="34" charset="0"/>
              </a:defRPr>
            </a:lvl4pPr>
            <a:lvl5pPr marL="2057400" indent="-228600">
              <a:spcBef>
                <a:spcPct val="20000"/>
              </a:spcBef>
              <a:buChar char="»"/>
              <a:defRPr sz="2000">
                <a:solidFill>
                  <a:srgbClr val="000050"/>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9pPr>
          </a:lstStyle>
          <a:p>
            <a:pPr eaLnBrk="1" hangingPunct="1"/>
            <a:endParaRPr lang="en-US" altLang="en-US" sz="1800">
              <a:latin typeface="Arial" panose="020B0604020202020204" pitchFamily="34" charset="0"/>
            </a:endParaRPr>
          </a:p>
        </p:txBody>
      </p:sp>
      <p:sp>
        <p:nvSpPr>
          <p:cNvPr id="26629" name="Oval 3"/>
          <p:cNvSpPr>
            <a:spLocks noChangeArrowheads="1"/>
          </p:cNvSpPr>
          <p:nvPr/>
        </p:nvSpPr>
        <p:spPr bwMode="auto">
          <a:xfrm>
            <a:off x="2598738" y="3079750"/>
            <a:ext cx="4781550" cy="296068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rgbClr val="000050"/>
                </a:solidFill>
                <a:latin typeface="Segoe UI" panose="020B0502040204020203" pitchFamily="34" charset="0"/>
                <a:cs typeface="Segoe UI" panose="020B0502040204020203" pitchFamily="34" charset="0"/>
              </a:defRPr>
            </a:lvl1pPr>
            <a:lvl2pPr marL="742950" indent="-285750">
              <a:spcBef>
                <a:spcPct val="20000"/>
              </a:spcBef>
              <a:buChar char="–"/>
              <a:defRPr sz="2800">
                <a:solidFill>
                  <a:srgbClr val="000050"/>
                </a:solidFill>
                <a:latin typeface="Segoe UI" panose="020B0502040204020203" pitchFamily="34" charset="0"/>
                <a:cs typeface="Segoe UI" panose="020B0502040204020203" pitchFamily="34" charset="0"/>
              </a:defRPr>
            </a:lvl2pPr>
            <a:lvl3pPr marL="1143000" indent="-228600">
              <a:spcBef>
                <a:spcPct val="20000"/>
              </a:spcBef>
              <a:buChar char="•"/>
              <a:defRPr sz="2400">
                <a:solidFill>
                  <a:srgbClr val="000050"/>
                </a:solidFill>
                <a:latin typeface="Segoe UI" panose="020B0502040204020203" pitchFamily="34" charset="0"/>
                <a:cs typeface="Segoe UI" panose="020B0502040204020203" pitchFamily="34" charset="0"/>
              </a:defRPr>
            </a:lvl3pPr>
            <a:lvl4pPr marL="1600200" indent="-228600">
              <a:spcBef>
                <a:spcPct val="20000"/>
              </a:spcBef>
              <a:buChar char="–"/>
              <a:defRPr sz="2000">
                <a:solidFill>
                  <a:srgbClr val="000050"/>
                </a:solidFill>
                <a:latin typeface="Segoe UI" panose="020B0502040204020203" pitchFamily="34" charset="0"/>
                <a:cs typeface="Segoe UI" panose="020B0502040204020203" pitchFamily="34" charset="0"/>
              </a:defRPr>
            </a:lvl4pPr>
            <a:lvl5pPr marL="2057400" indent="-228600">
              <a:spcBef>
                <a:spcPct val="20000"/>
              </a:spcBef>
              <a:buChar char="»"/>
              <a:defRPr sz="2000">
                <a:solidFill>
                  <a:srgbClr val="000050"/>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9pPr>
          </a:lstStyle>
          <a:p>
            <a:pPr eaLnBrk="1" hangingPunct="1"/>
            <a:endParaRPr lang="en-US" altLang="en-US" sz="1800">
              <a:latin typeface="Arial" panose="020B0604020202020204" pitchFamily="34" charset="0"/>
            </a:endParaRPr>
          </a:p>
        </p:txBody>
      </p:sp>
      <p:sp>
        <p:nvSpPr>
          <p:cNvPr id="26630" name="Oval 4"/>
          <p:cNvSpPr>
            <a:spLocks noChangeArrowheads="1"/>
          </p:cNvSpPr>
          <p:nvPr/>
        </p:nvSpPr>
        <p:spPr bwMode="auto">
          <a:xfrm>
            <a:off x="3117850" y="2290763"/>
            <a:ext cx="2503488" cy="24003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rgbClr val="000050"/>
                </a:solidFill>
                <a:latin typeface="Segoe UI" panose="020B0502040204020203" pitchFamily="34" charset="0"/>
                <a:cs typeface="Segoe UI" panose="020B0502040204020203" pitchFamily="34" charset="0"/>
              </a:defRPr>
            </a:lvl1pPr>
            <a:lvl2pPr marL="742950" indent="-285750">
              <a:spcBef>
                <a:spcPct val="20000"/>
              </a:spcBef>
              <a:buChar char="–"/>
              <a:defRPr sz="2800">
                <a:solidFill>
                  <a:srgbClr val="000050"/>
                </a:solidFill>
                <a:latin typeface="Segoe UI" panose="020B0502040204020203" pitchFamily="34" charset="0"/>
                <a:cs typeface="Segoe UI" panose="020B0502040204020203" pitchFamily="34" charset="0"/>
              </a:defRPr>
            </a:lvl2pPr>
            <a:lvl3pPr marL="1143000" indent="-228600">
              <a:spcBef>
                <a:spcPct val="20000"/>
              </a:spcBef>
              <a:buChar char="•"/>
              <a:defRPr sz="2400">
                <a:solidFill>
                  <a:srgbClr val="000050"/>
                </a:solidFill>
                <a:latin typeface="Segoe UI" panose="020B0502040204020203" pitchFamily="34" charset="0"/>
                <a:cs typeface="Segoe UI" panose="020B0502040204020203" pitchFamily="34" charset="0"/>
              </a:defRPr>
            </a:lvl3pPr>
            <a:lvl4pPr marL="1600200" indent="-228600">
              <a:spcBef>
                <a:spcPct val="20000"/>
              </a:spcBef>
              <a:buChar char="–"/>
              <a:defRPr sz="2000">
                <a:solidFill>
                  <a:srgbClr val="000050"/>
                </a:solidFill>
                <a:latin typeface="Segoe UI" panose="020B0502040204020203" pitchFamily="34" charset="0"/>
                <a:cs typeface="Segoe UI" panose="020B0502040204020203" pitchFamily="34" charset="0"/>
              </a:defRPr>
            </a:lvl4pPr>
            <a:lvl5pPr marL="2057400" indent="-228600">
              <a:spcBef>
                <a:spcPct val="20000"/>
              </a:spcBef>
              <a:buChar char="»"/>
              <a:defRPr sz="2000">
                <a:solidFill>
                  <a:srgbClr val="000050"/>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9pPr>
          </a:lstStyle>
          <a:p>
            <a:pPr eaLnBrk="1" hangingPunct="1"/>
            <a:endParaRPr lang="en-US" altLang="en-US" sz="1800">
              <a:latin typeface="Arial" panose="020B0604020202020204" pitchFamily="34" charset="0"/>
            </a:endParaRPr>
          </a:p>
        </p:txBody>
      </p:sp>
      <p:sp>
        <p:nvSpPr>
          <p:cNvPr id="26631" name="Oval 7"/>
          <p:cNvSpPr>
            <a:spLocks noChangeArrowheads="1"/>
          </p:cNvSpPr>
          <p:nvPr/>
        </p:nvSpPr>
        <p:spPr bwMode="auto">
          <a:xfrm>
            <a:off x="321880" y="1271588"/>
            <a:ext cx="5237545" cy="4977110"/>
          </a:xfrm>
          <a:prstGeom prst="ellipse">
            <a:avLst/>
          </a:prstGeom>
          <a:solidFill>
            <a:srgbClr val="00A1E4">
              <a:alpha val="66667"/>
            </a:srgbClr>
          </a:solidFill>
          <a:ln>
            <a:noFill/>
          </a:ln>
        </p:spPr>
        <p:txBody>
          <a:bodyPr wrap="square">
            <a:spAutoFit/>
          </a:bodyPr>
          <a:lstStyle>
            <a:lvl1pPr>
              <a:spcBef>
                <a:spcPct val="20000"/>
              </a:spcBef>
              <a:buChar char="•"/>
              <a:defRPr sz="3200">
                <a:solidFill>
                  <a:srgbClr val="000050"/>
                </a:solidFill>
                <a:latin typeface="Segoe UI" panose="020B0502040204020203" pitchFamily="34" charset="0"/>
                <a:cs typeface="Segoe UI" panose="020B0502040204020203" pitchFamily="34" charset="0"/>
              </a:defRPr>
            </a:lvl1pPr>
            <a:lvl2pPr marL="742950" indent="-285750">
              <a:spcBef>
                <a:spcPct val="20000"/>
              </a:spcBef>
              <a:buChar char="–"/>
              <a:defRPr sz="2800">
                <a:solidFill>
                  <a:srgbClr val="000050"/>
                </a:solidFill>
                <a:latin typeface="Segoe UI" panose="020B0502040204020203" pitchFamily="34" charset="0"/>
                <a:cs typeface="Segoe UI" panose="020B0502040204020203" pitchFamily="34" charset="0"/>
              </a:defRPr>
            </a:lvl2pPr>
            <a:lvl3pPr marL="1143000" indent="-228600">
              <a:spcBef>
                <a:spcPct val="20000"/>
              </a:spcBef>
              <a:buChar char="•"/>
              <a:defRPr sz="2400">
                <a:solidFill>
                  <a:srgbClr val="000050"/>
                </a:solidFill>
                <a:latin typeface="Segoe UI" panose="020B0502040204020203" pitchFamily="34" charset="0"/>
                <a:cs typeface="Segoe UI" panose="020B0502040204020203" pitchFamily="34" charset="0"/>
              </a:defRPr>
            </a:lvl3pPr>
            <a:lvl4pPr marL="1600200" indent="-228600">
              <a:spcBef>
                <a:spcPct val="20000"/>
              </a:spcBef>
              <a:buChar char="–"/>
              <a:defRPr sz="2000">
                <a:solidFill>
                  <a:srgbClr val="000050"/>
                </a:solidFill>
                <a:latin typeface="Segoe UI" panose="020B0502040204020203" pitchFamily="34" charset="0"/>
                <a:cs typeface="Segoe UI" panose="020B0502040204020203" pitchFamily="34" charset="0"/>
              </a:defRPr>
            </a:lvl4pPr>
            <a:lvl5pPr marL="2057400" indent="-228600">
              <a:spcBef>
                <a:spcPct val="20000"/>
              </a:spcBef>
              <a:buChar char="»"/>
              <a:defRPr sz="2000">
                <a:solidFill>
                  <a:srgbClr val="000050"/>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9pPr>
          </a:lstStyle>
          <a:p>
            <a:pPr eaLnBrk="1" hangingPunct="1">
              <a:buFontTx/>
              <a:buNone/>
            </a:pPr>
            <a:r>
              <a:rPr lang="fr-CA" altLang="en-US" sz="2800" dirty="0">
                <a:solidFill>
                  <a:schemeClr val="bg1"/>
                </a:solidFill>
              </a:rPr>
              <a:t>Ils vérifient l’acuité visuelle, la profondeur et la perception des couleurs de même que la capacité de focalisation et de coordination des yeux.</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736975" y="165100"/>
            <a:ext cx="5032375" cy="1071563"/>
          </a:xfrm>
        </p:spPr>
        <p:txBody>
          <a:bodyPr/>
          <a:lstStyle/>
          <a:p>
            <a:pPr eaLnBrk="1" hangingPunct="1"/>
            <a:r>
              <a:rPr lang="fr-CA" smtClean="0"/>
              <a:t>Que font les docteurs en optométrie?</a:t>
            </a:r>
            <a:endParaRPr lang="fr-CA" altLang="en-US" smtClean="0"/>
          </a:p>
        </p:txBody>
      </p:sp>
      <p:sp>
        <p:nvSpPr>
          <p:cNvPr id="6" name="Rectangle 3"/>
          <p:cNvSpPr txBox="1">
            <a:spLocks noChangeArrowheads="1"/>
          </p:cNvSpPr>
          <p:nvPr/>
        </p:nvSpPr>
        <p:spPr bwMode="auto">
          <a:xfrm>
            <a:off x="20638" y="1376363"/>
            <a:ext cx="9123362" cy="5481637"/>
          </a:xfrm>
          <a:prstGeom prst="rect">
            <a:avLst/>
          </a:prstGeom>
          <a:solidFill>
            <a:srgbClr val="A73C96"/>
          </a:solidFill>
          <a:ln>
            <a:noFill/>
          </a:ln>
          <a:effectLst/>
        </p:spPr>
        <p:txBody>
          <a:bodyPr/>
          <a:lstStyle>
            <a:lvl1pPr marL="342900" indent="-342900" algn="l" rtl="0" eaLnBrk="0" fontAlgn="base" hangingPunct="0">
              <a:spcBef>
                <a:spcPct val="20000"/>
              </a:spcBef>
              <a:spcAft>
                <a:spcPct val="0"/>
              </a:spcAft>
              <a:buChar char="•"/>
              <a:defRPr sz="32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0" fontAlgn="base" hangingPunct="0">
              <a:spcBef>
                <a:spcPct val="20000"/>
              </a:spcBef>
              <a:spcAft>
                <a:spcPct val="0"/>
              </a:spcAft>
              <a:buChar char="–"/>
              <a:defRPr sz="28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0" fontAlgn="base" hangingPunct="0">
              <a:spcBef>
                <a:spcPct val="20000"/>
              </a:spcBef>
              <a:spcAft>
                <a:spcPct val="0"/>
              </a:spcAft>
              <a:buChar char="•"/>
              <a:defRPr sz="24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0" fontAlgn="base" hangingPunct="0">
              <a:spcBef>
                <a:spcPct val="20000"/>
              </a:spcBef>
              <a:spcAft>
                <a:spcPct val="0"/>
              </a:spcAft>
              <a:buChar char="»"/>
              <a:defRPr sz="2000" kern="1200">
                <a:solidFill>
                  <a:srgbClr val="000050"/>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fr-CA" altLang="en-US" dirty="0" smtClean="0">
              <a:solidFill>
                <a:schemeClr val="bg1"/>
              </a:solidFill>
            </a:endParaRPr>
          </a:p>
          <a:p>
            <a:pPr eaLnBrk="1" hangingPunct="1">
              <a:defRPr/>
            </a:pPr>
            <a:endParaRPr lang="fr-CA" altLang="en-US" dirty="0" smtClean="0">
              <a:solidFill>
                <a:schemeClr val="bg1"/>
              </a:solidFill>
            </a:endParaRPr>
          </a:p>
          <a:p>
            <a:pPr eaLnBrk="1" hangingPunct="1">
              <a:defRPr/>
            </a:pPr>
            <a:r>
              <a:rPr lang="fr-CA" altLang="en-US" dirty="0" smtClean="0">
                <a:solidFill>
                  <a:schemeClr val="bg1"/>
                </a:solidFill>
              </a:rPr>
              <a:t>Ils dispensent des soins préopératoires et postopératoires à des patients affligés de cataractes ou qui ont subi une correction de la vue par le laser ou une autre intervention chirurgicale de l’œil. </a:t>
            </a:r>
          </a:p>
          <a:p>
            <a:pPr eaLnBrk="1" hangingPunct="1">
              <a:defRPr/>
            </a:pPr>
            <a:r>
              <a:rPr lang="fr-CA" altLang="en-US" dirty="0" smtClean="0">
                <a:solidFill>
                  <a:schemeClr val="bg1"/>
                </a:solidFill>
              </a:rPr>
              <a:t>Ils analysent les résultats de tests et élaborent un plan de traitement approprié.</a:t>
            </a:r>
          </a:p>
          <a:p>
            <a:pPr marL="0" indent="0" eaLnBrk="1" hangingPunct="1">
              <a:buFontTx/>
              <a:buNone/>
              <a:defRPr/>
            </a:pPr>
            <a:endParaRPr lang="fr-CA" alt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36975" y="165100"/>
            <a:ext cx="5032375" cy="1071563"/>
          </a:xfrm>
        </p:spPr>
        <p:txBody>
          <a:bodyPr/>
          <a:lstStyle/>
          <a:p>
            <a:pPr eaLnBrk="1" hangingPunct="1"/>
            <a:r>
              <a:rPr lang="fr-CA" smtClean="0"/>
              <a:t>Que font les docteurs en optométrie?</a:t>
            </a:r>
            <a:endParaRPr lang="fr-CA" altLang="en-US" smtClean="0"/>
          </a:p>
        </p:txBody>
      </p:sp>
      <p:sp>
        <p:nvSpPr>
          <p:cNvPr id="30723" name="Rectangle 2"/>
          <p:cNvSpPr>
            <a:spLocks noChangeArrowheads="1"/>
          </p:cNvSpPr>
          <p:nvPr/>
        </p:nvSpPr>
        <p:spPr bwMode="auto">
          <a:xfrm>
            <a:off x="563563" y="6313488"/>
            <a:ext cx="81168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50"/>
                </a:solidFill>
                <a:latin typeface="Segoe UI" panose="020B0502040204020203" pitchFamily="34" charset="0"/>
                <a:cs typeface="Segoe UI" panose="020B0502040204020203" pitchFamily="34" charset="0"/>
              </a:defRPr>
            </a:lvl1pPr>
            <a:lvl2pPr marL="742950" indent="-285750">
              <a:spcBef>
                <a:spcPct val="20000"/>
              </a:spcBef>
              <a:buChar char="–"/>
              <a:defRPr sz="2800">
                <a:solidFill>
                  <a:srgbClr val="000050"/>
                </a:solidFill>
                <a:latin typeface="Segoe UI" panose="020B0502040204020203" pitchFamily="34" charset="0"/>
                <a:cs typeface="Segoe UI" panose="020B0502040204020203" pitchFamily="34" charset="0"/>
              </a:defRPr>
            </a:lvl2pPr>
            <a:lvl3pPr marL="1143000" indent="-228600">
              <a:spcBef>
                <a:spcPct val="20000"/>
              </a:spcBef>
              <a:buChar char="•"/>
              <a:defRPr sz="2400">
                <a:solidFill>
                  <a:srgbClr val="000050"/>
                </a:solidFill>
                <a:latin typeface="Segoe UI" panose="020B0502040204020203" pitchFamily="34" charset="0"/>
                <a:cs typeface="Segoe UI" panose="020B0502040204020203" pitchFamily="34" charset="0"/>
              </a:defRPr>
            </a:lvl3pPr>
            <a:lvl4pPr marL="1600200" indent="-228600">
              <a:spcBef>
                <a:spcPct val="20000"/>
              </a:spcBef>
              <a:buChar char="–"/>
              <a:defRPr sz="2000">
                <a:solidFill>
                  <a:srgbClr val="000050"/>
                </a:solidFill>
                <a:latin typeface="Segoe UI" panose="020B0502040204020203" pitchFamily="34" charset="0"/>
                <a:cs typeface="Segoe UI" panose="020B0502040204020203" pitchFamily="34" charset="0"/>
              </a:defRPr>
            </a:lvl4pPr>
            <a:lvl5pPr marL="2057400" indent="-228600">
              <a:spcBef>
                <a:spcPct val="20000"/>
              </a:spcBef>
              <a:buChar char="»"/>
              <a:defRPr sz="2000">
                <a:solidFill>
                  <a:srgbClr val="000050"/>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9pPr>
          </a:lstStyle>
          <a:p>
            <a:pPr eaLnBrk="1" hangingPunct="1">
              <a:buFontTx/>
              <a:buNone/>
            </a:pPr>
            <a:r>
              <a:rPr lang="fr-CA" altLang="en-US" sz="1100">
                <a:latin typeface="Arial" panose="020B0604020202020204" pitchFamily="34" charset="0"/>
              </a:rPr>
              <a:t>Image reproduite avec la permission de arztsamui et freedigitalphotos.net</a:t>
            </a:r>
          </a:p>
        </p:txBody>
      </p:sp>
      <p:pic>
        <p:nvPicPr>
          <p:cNvPr id="30724" name="Picture 3"/>
          <p:cNvPicPr>
            <a:picLocks noChangeAspect="1"/>
          </p:cNvPicPr>
          <p:nvPr/>
        </p:nvPicPr>
        <p:blipFill>
          <a:blip r:embed="rId3" cstate="print">
            <a:extLst>
              <a:ext uri="{28A0092B-C50C-407E-A947-70E740481C1C}">
                <a14:useLocalDpi xmlns:a14="http://schemas.microsoft.com/office/drawing/2010/main" val="0"/>
              </a:ext>
            </a:extLst>
          </a:blip>
          <a:srcRect t="34955" b="18967"/>
          <a:stretch>
            <a:fillRect/>
          </a:stretch>
        </p:blipFill>
        <p:spPr bwMode="auto">
          <a:xfrm>
            <a:off x="1081088" y="3352800"/>
            <a:ext cx="6831012"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027"/>
          <p:cNvSpPr txBox="1">
            <a:spLocks noChangeArrowheads="1"/>
          </p:cNvSpPr>
          <p:nvPr/>
        </p:nvSpPr>
        <p:spPr bwMode="auto">
          <a:xfrm>
            <a:off x="587375" y="1524000"/>
            <a:ext cx="8229600" cy="167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rgbClr val="000050"/>
                </a:solidFill>
                <a:latin typeface="Segoe UI" panose="020B0502040204020203" pitchFamily="34" charset="0"/>
                <a:cs typeface="Segoe UI" panose="020B0502040204020203" pitchFamily="34" charset="0"/>
              </a:defRPr>
            </a:lvl1pPr>
            <a:lvl2pPr marL="742950" indent="-285750">
              <a:spcBef>
                <a:spcPct val="20000"/>
              </a:spcBef>
              <a:buChar char="–"/>
              <a:defRPr sz="2800">
                <a:solidFill>
                  <a:srgbClr val="000050"/>
                </a:solidFill>
                <a:latin typeface="Segoe UI" panose="020B0502040204020203" pitchFamily="34" charset="0"/>
                <a:cs typeface="Segoe UI" panose="020B0502040204020203" pitchFamily="34" charset="0"/>
              </a:defRPr>
            </a:lvl2pPr>
            <a:lvl3pPr marL="1143000" indent="-228600">
              <a:spcBef>
                <a:spcPct val="20000"/>
              </a:spcBef>
              <a:buChar char="•"/>
              <a:defRPr sz="2400">
                <a:solidFill>
                  <a:srgbClr val="000050"/>
                </a:solidFill>
                <a:latin typeface="Segoe UI" panose="020B0502040204020203" pitchFamily="34" charset="0"/>
                <a:cs typeface="Segoe UI" panose="020B0502040204020203" pitchFamily="34" charset="0"/>
              </a:defRPr>
            </a:lvl3pPr>
            <a:lvl4pPr marL="1600200" indent="-228600">
              <a:spcBef>
                <a:spcPct val="20000"/>
              </a:spcBef>
              <a:buChar char="–"/>
              <a:defRPr sz="2000">
                <a:solidFill>
                  <a:srgbClr val="000050"/>
                </a:solidFill>
                <a:latin typeface="Segoe UI" panose="020B0502040204020203" pitchFamily="34" charset="0"/>
                <a:cs typeface="Segoe UI" panose="020B0502040204020203" pitchFamily="34" charset="0"/>
              </a:defRPr>
            </a:lvl4pPr>
            <a:lvl5pPr marL="2057400" indent="-228600">
              <a:spcBef>
                <a:spcPct val="20000"/>
              </a:spcBef>
              <a:buChar char="»"/>
              <a:defRPr sz="2000">
                <a:solidFill>
                  <a:srgbClr val="000050"/>
                </a:solidFill>
                <a:latin typeface="Segoe UI" panose="020B0502040204020203" pitchFamily="34" charset="0"/>
                <a:cs typeface="Segoe UI" panose="020B0502040204020203" pitchFamily="34" charset="0"/>
              </a:defRPr>
            </a:lvl5pPr>
            <a:lvl6pPr marL="25146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6pPr>
            <a:lvl7pPr marL="29718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7pPr>
            <a:lvl8pPr marL="34290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8pPr>
            <a:lvl9pPr marL="3886200" indent="-228600" eaLnBrk="0" fontAlgn="base" hangingPunct="0">
              <a:spcBef>
                <a:spcPct val="20000"/>
              </a:spcBef>
              <a:spcAft>
                <a:spcPct val="0"/>
              </a:spcAft>
              <a:buChar char="»"/>
              <a:defRPr sz="2000">
                <a:solidFill>
                  <a:srgbClr val="000050"/>
                </a:solidFill>
                <a:latin typeface="Segoe UI" panose="020B0502040204020203" pitchFamily="34" charset="0"/>
                <a:cs typeface="Segoe UI" panose="020B0502040204020203" pitchFamily="34" charset="0"/>
              </a:defRPr>
            </a:lvl9pPr>
          </a:lstStyle>
          <a:p>
            <a:pPr eaLnBrk="1" hangingPunct="1">
              <a:buFontTx/>
              <a:buNone/>
            </a:pPr>
            <a:r>
              <a:rPr lang="fr-CA" smtClean="0"/>
              <a:t>Ils prescrivent et ajustent les lunettes et les lentilles cornéennes, de même que les articles de lunetterie de sécurité et les appareils pour les malvoyants.</a:t>
            </a:r>
            <a:endParaRPr lang="fr-CA" altLang="en-US" dirty="0"/>
          </a:p>
          <a:p>
            <a:pPr eaLnBrk="1" hangingPunct="1">
              <a:buFontTx/>
              <a:buNone/>
            </a:pPr>
            <a:endParaRPr lang="fr-CA"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660775" y="0"/>
            <a:ext cx="5038725" cy="1219200"/>
          </a:xfrm>
        </p:spPr>
        <p:txBody>
          <a:bodyPr/>
          <a:lstStyle/>
          <a:p>
            <a:pPr eaLnBrk="1" hangingPunct="1"/>
            <a:r>
              <a:rPr lang="fr-CA" smtClean="0"/>
              <a:t>Que font les optométristes?</a:t>
            </a:r>
            <a:endParaRPr lang="fr-CA" altLang="en-US" smtClean="0"/>
          </a:p>
        </p:txBody>
      </p:sp>
      <p:sp>
        <p:nvSpPr>
          <p:cNvPr id="32771" name="Rectangle 3"/>
          <p:cNvSpPr>
            <a:spLocks noGrp="1" noChangeArrowheads="1"/>
          </p:cNvSpPr>
          <p:nvPr>
            <p:ph type="body" idx="1"/>
          </p:nvPr>
        </p:nvSpPr>
        <p:spPr>
          <a:xfrm>
            <a:off x="852488" y="1379836"/>
            <a:ext cx="7543800" cy="4857280"/>
          </a:xfrm>
        </p:spPr>
        <p:txBody>
          <a:bodyPr/>
          <a:lstStyle/>
          <a:p>
            <a:pPr eaLnBrk="1" hangingPunct="1"/>
            <a:r>
              <a:rPr lang="fr-CA" sz="2600" dirty="0" smtClean="0"/>
              <a:t>Ils effectuent des procédures mineures et prescrivent des médicaments pour traiter certaines maladies </a:t>
            </a:r>
            <a:r>
              <a:rPr lang="fr-CA" sz="2600" dirty="0" err="1" smtClean="0"/>
              <a:t>oculovisuelles</a:t>
            </a:r>
            <a:r>
              <a:rPr lang="fr-CA" sz="2600" dirty="0" smtClean="0"/>
              <a:t>.</a:t>
            </a:r>
          </a:p>
          <a:p>
            <a:pPr eaLnBrk="1" hangingPunct="1">
              <a:buNone/>
            </a:pPr>
            <a:endParaRPr lang="fr-CA" altLang="en-US" sz="2600" dirty="0" smtClean="0"/>
          </a:p>
          <a:p>
            <a:pPr eaLnBrk="1" hangingPunct="1"/>
            <a:r>
              <a:rPr lang="fr-CA" sz="2600" dirty="0" smtClean="0"/>
              <a:t>Ils fournissent des services de thérapie visuelle et de réadaptation de la basse vision.</a:t>
            </a:r>
          </a:p>
          <a:p>
            <a:pPr eaLnBrk="1" hangingPunct="1">
              <a:buNone/>
            </a:pPr>
            <a:endParaRPr lang="fr-CA" altLang="en-US" sz="2600" dirty="0" smtClean="0"/>
          </a:p>
          <a:p>
            <a:pPr eaLnBrk="1" hangingPunct="1"/>
            <a:r>
              <a:rPr lang="fr-CA" sz="2600" dirty="0" smtClean="0"/>
              <a:t>Ils travaillent de concert avec d’autres fournisseurs de soins de santé afin d’offrir des soins intégrés aux patients.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1800" b="0" i="0" u="none" strike="noStrike" cap="none" normalizeH="0" baseline="0" smtClean="0">
            <a:ln>
              <a:noFill/>
            </a:ln>
            <a:solidFill>
              <a:srgbClr val="000050"/>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1800" b="0" i="0" u="none" strike="noStrike" cap="none" normalizeH="0" baseline="0" smtClean="0">
            <a:ln>
              <a:noFill/>
            </a:ln>
            <a:solidFill>
              <a:srgbClr val="000050"/>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9305</TotalTime>
  <Words>911</Words>
  <Application>Microsoft Office PowerPoint</Application>
  <PresentationFormat>On-screen Show (4:3)</PresentationFormat>
  <Paragraphs>124</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Segoe UI</vt:lpstr>
      <vt:lpstr>Times New Roman</vt:lpstr>
      <vt:lpstr>Default Design</vt:lpstr>
      <vt:lpstr>PowerPoint Presentation</vt:lpstr>
      <vt:lpstr>Qu’est-ce qu’un docteur en optométrie?</vt:lpstr>
      <vt:lpstr>PowerPoint Presentation</vt:lpstr>
      <vt:lpstr>Que font les docteurs en optométrie?</vt:lpstr>
      <vt:lpstr>Que font les docteurs en optométrie?</vt:lpstr>
      <vt:lpstr>Que font les docteurs en optométrie?</vt:lpstr>
      <vt:lpstr>Que font les docteurs en optométrie?</vt:lpstr>
      <vt:lpstr>Que font les docteurs en optométrie?</vt:lpstr>
      <vt:lpstr>Que font les optométristes?</vt:lpstr>
      <vt:lpstr>Que font les optométristes?</vt:lpstr>
      <vt:lpstr>Où travaillent les optométristes?</vt:lpstr>
      <vt:lpstr>Où travaillent les optométristes?</vt:lpstr>
      <vt:lpstr>Compétences essentielles nécessaires</vt:lpstr>
      <vt:lpstr>Compétences essentielles nécessaires</vt:lpstr>
      <vt:lpstr>Exigences scolaires</vt:lpstr>
      <vt:lpstr>Établissements d’enseignement</vt:lpstr>
      <vt:lpstr>Après l’obtention du diplôme</vt:lpstr>
      <vt:lpstr>Avantages personnels et professionnels</vt:lpstr>
      <vt:lpstr>Avantages personnels et professionnels</vt:lpstr>
      <vt:lpstr>Perspectives économiques</vt:lpstr>
      <vt:lpstr>Fourchette de revenus</vt:lpstr>
      <vt:lpstr>Par où commencer?</vt:lpstr>
      <vt:lpstr>Par où commencer?</vt:lpstr>
      <vt:lpstr>Par où commencer?</vt:lpstr>
      <vt:lpstr>Une carrière en optométrie</vt:lpstr>
    </vt:vector>
  </TitlesOfParts>
  <Company>CAo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Doris</dc:creator>
  <cp:lastModifiedBy>Kelly Reid</cp:lastModifiedBy>
  <cp:revision>127</cp:revision>
  <dcterms:created xsi:type="dcterms:W3CDTF">2003-08-01T17:53:20Z</dcterms:created>
  <dcterms:modified xsi:type="dcterms:W3CDTF">2017-12-12T19:10:06Z</dcterms:modified>
</cp:coreProperties>
</file>